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2" r:id="rId2"/>
  </p:sldMasterIdLst>
  <p:sldIdLst>
    <p:sldId id="289" r:id="rId3"/>
    <p:sldId id="261" r:id="rId4"/>
    <p:sldId id="296" r:id="rId5"/>
    <p:sldId id="295" r:id="rId6"/>
    <p:sldId id="293" r:id="rId7"/>
    <p:sldId id="291" r:id="rId8"/>
    <p:sldId id="294" r:id="rId9"/>
    <p:sldId id="297" r:id="rId10"/>
    <p:sldId id="298" r:id="rId11"/>
    <p:sldId id="300" r:id="rId12"/>
    <p:sldId id="301" r:id="rId13"/>
    <p:sldId id="299" r:id="rId14"/>
  </p:sldIdLst>
  <p:sldSz cx="12192000" cy="6858000"/>
  <p:notesSz cx="6858000" cy="9144000"/>
  <p:custDataLst>
    <p:tags r:id="rId15"/>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64D41C7-3A0C-4767-ABF2-9016AC1C2248}" v="344" dt="2023-08-16T19:27:25.86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4704" autoAdjust="0"/>
    <p:restoredTop sz="94660"/>
  </p:normalViewPr>
  <p:slideViewPr>
    <p:cSldViewPr snapToGrid="0">
      <p:cViewPr>
        <p:scale>
          <a:sx n="109" d="100"/>
          <a:sy n="109" d="100"/>
        </p:scale>
        <p:origin x="-1384" y="320"/>
      </p:cViewPr>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20"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diagrams/_rels/data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image" Target="../media/image24.jpeg"/><Relationship Id="rId4" Type="http://schemas.openxmlformats.org/officeDocument/2006/relationships/image" Target="../media/image27.jpeg"/></Relationships>
</file>

<file path=ppt/diagrams/_rels/drawing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image" Target="../media/image24.jpeg"/><Relationship Id="rId4" Type="http://schemas.openxmlformats.org/officeDocument/2006/relationships/image" Target="../media/image27.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8790B6F-B9AB-4967-84E5-B2F590076A30}" type="doc">
      <dgm:prSet loTypeId="urn:microsoft.com/office/officeart/2005/8/layout/pList1" loCatId="list" qsTypeId="urn:microsoft.com/office/officeart/2005/8/quickstyle/simple1" qsCatId="simple" csTypeId="urn:microsoft.com/office/officeart/2005/8/colors/accent1_2" csCatId="accent1" phldr="1"/>
      <dgm:spPr/>
      <dgm:t>
        <a:bodyPr/>
        <a:lstStyle/>
        <a:p>
          <a:endParaRPr lang="en-US"/>
        </a:p>
      </dgm:t>
    </dgm:pt>
    <dgm:pt modelId="{E3B24BEE-FE5A-4BD0-9BC6-49795F4A81AC}" type="parTrans" cxnId="{77D2344C-DE80-4429-9051-FBBCFCF9181A}">
      <dgm:prSet/>
      <dgm:spPr/>
      <dgm:t>
        <a:bodyPr/>
        <a:lstStyle/>
        <a:p>
          <a:endParaRPr lang="en-US"/>
        </a:p>
      </dgm:t>
    </dgm:pt>
    <dgm:pt modelId="{316033C0-01A8-4F9F-82FB-51BB559BB094}">
      <dgm:prSet phldrT="[Text]" custT="1"/>
      <dgm:spPr/>
      <dgm:t>
        <a:bodyPr>
          <a:noAutofit/>
        </a:bodyPr>
        <a:lstStyle/>
        <a:p>
          <a:pPr rtl="1"/>
          <a:r>
            <a:rPr lang="ar" sz="1400" b="1" i="0" u="none" strike="noStrike" dirty="0">
              <a:solidFill>
                <a:srgbClr val="143C7A"/>
              </a:solidFill>
              <a:highlight>
                <a:srgbClr val="000000">
                  <a:alpha val="0"/>
                </a:srgbClr>
              </a:highlight>
              <a:latin typeface="Arial"/>
            </a:rPr>
            <a:t>فرص موسعة لترسيخ التعلم والسماح بالتعمق في المواضيع ذات الاهتمام</a:t>
          </a:r>
        </a:p>
      </dgm:t>
    </dgm:pt>
    <dgm:pt modelId="{C02C5F70-A674-411C-B56A-9821E0E0DB60}" type="sibTrans" cxnId="{77D2344C-DE80-4429-9051-FBBCFCF9181A}">
      <dgm:prSet/>
      <dgm:spPr/>
      <dgm:t>
        <a:bodyPr/>
        <a:lstStyle/>
        <a:p>
          <a:endParaRPr lang="en-US"/>
        </a:p>
      </dgm:t>
    </dgm:pt>
    <dgm:pt modelId="{AE52707E-6354-4602-9E9A-CE985803309F}" type="parTrans" cxnId="{E8EF0FF6-BB9F-47F4-92DC-9121E132F65F}">
      <dgm:prSet/>
      <dgm:spPr/>
      <dgm:t>
        <a:bodyPr/>
        <a:lstStyle/>
        <a:p>
          <a:endParaRPr lang="en-US"/>
        </a:p>
      </dgm:t>
    </dgm:pt>
    <dgm:pt modelId="{3A334F39-3D73-4C40-9AD6-658FB0591F5E}">
      <dgm:prSet phldrT="[Text]" custT="1"/>
      <dgm:spPr/>
      <dgm:t>
        <a:bodyPr>
          <a:noAutofit/>
        </a:bodyPr>
        <a:lstStyle/>
        <a:p>
          <a:pPr rtl="1"/>
          <a:r>
            <a:rPr lang="ar" sz="1400" b="1" i="0" u="none" strike="noStrike" dirty="0">
              <a:solidFill>
                <a:srgbClr val="143C7A"/>
              </a:solidFill>
              <a:highlight>
                <a:srgbClr val="000000">
                  <a:alpha val="0"/>
                </a:srgbClr>
              </a:highlight>
              <a:latin typeface="Arial"/>
            </a:rPr>
            <a:t>التعلم القائم على المشاريع</a:t>
          </a:r>
        </a:p>
      </dgm:t>
    </dgm:pt>
    <dgm:pt modelId="{8C9D6AEB-A37F-4E58-9CCD-7936F65F0F27}" type="sibTrans" cxnId="{E8EF0FF6-BB9F-47F4-92DC-9121E132F65F}">
      <dgm:prSet/>
      <dgm:spPr/>
      <dgm:t>
        <a:bodyPr/>
        <a:lstStyle/>
        <a:p>
          <a:endParaRPr lang="en-US"/>
        </a:p>
      </dgm:t>
    </dgm:pt>
    <dgm:pt modelId="{7EB4A9C4-4282-4901-9542-5ADA07085977}" type="parTrans" cxnId="{3276F120-13E8-477D-B06F-CF0CFD904FF1}">
      <dgm:prSet/>
      <dgm:spPr/>
      <dgm:t>
        <a:bodyPr/>
        <a:lstStyle/>
        <a:p>
          <a:endParaRPr lang="en-US"/>
        </a:p>
      </dgm:t>
    </dgm:pt>
    <dgm:pt modelId="{101CA472-895D-4829-9A54-443BFE256F07}">
      <dgm:prSet phldrT="[Text]" custT="1"/>
      <dgm:spPr/>
      <dgm:t>
        <a:bodyPr>
          <a:noAutofit/>
        </a:bodyPr>
        <a:lstStyle/>
        <a:p>
          <a:pPr rtl="1"/>
          <a:r>
            <a:rPr lang="ar" sz="1800" b="1" i="0" u="none" strike="noStrike" dirty="0">
              <a:solidFill>
                <a:srgbClr val="143C7A"/>
              </a:solidFill>
              <a:highlight>
                <a:srgbClr val="000000">
                  <a:alpha val="0"/>
                </a:srgbClr>
              </a:highlight>
              <a:latin typeface="Arial"/>
            </a:rPr>
            <a:t>تعزيز التفكير النقدي والإبداعي</a:t>
          </a:r>
        </a:p>
      </dgm:t>
    </dgm:pt>
    <dgm:pt modelId="{E7E37495-DF8D-43AB-981E-673F191BA4DA}" type="sibTrans" cxnId="{3276F120-13E8-477D-B06F-CF0CFD904FF1}">
      <dgm:prSet/>
      <dgm:spPr/>
      <dgm:t>
        <a:bodyPr/>
        <a:lstStyle/>
        <a:p>
          <a:endParaRPr lang="en-US"/>
        </a:p>
      </dgm:t>
    </dgm:pt>
    <dgm:pt modelId="{9D74EEC9-000E-47BF-9EAB-2402402677FA}" type="parTrans" cxnId="{F54AC3F7-9E75-4AF0-A9BF-9B8DF6ADEB81}">
      <dgm:prSet/>
      <dgm:spPr/>
      <dgm:t>
        <a:bodyPr/>
        <a:lstStyle/>
        <a:p>
          <a:endParaRPr lang="en-US"/>
        </a:p>
      </dgm:t>
    </dgm:pt>
    <dgm:pt modelId="{97483EB9-3A46-4A58-9ECA-210DE9C1AE7B}">
      <dgm:prSet phldrT="[Text]" custT="1"/>
      <dgm:spPr/>
      <dgm:t>
        <a:bodyPr>
          <a:noAutofit/>
        </a:bodyPr>
        <a:lstStyle/>
        <a:p>
          <a:pPr rtl="1"/>
          <a:r>
            <a:rPr lang="ar" sz="1800" b="1" i="0" u="none" strike="noStrike" dirty="0">
              <a:solidFill>
                <a:srgbClr val="143C7A"/>
              </a:solidFill>
              <a:highlight>
                <a:srgbClr val="000000">
                  <a:alpha val="0"/>
                </a:srgbClr>
              </a:highlight>
              <a:latin typeface="Arial"/>
            </a:rPr>
            <a:t>التوافق مع معايير المناهج الحالية</a:t>
          </a:r>
        </a:p>
      </dgm:t>
    </dgm:pt>
    <dgm:pt modelId="{C0218C85-5D83-49CF-8411-64B63D4DA1B9}" type="sibTrans" cxnId="{F54AC3F7-9E75-4AF0-A9BF-9B8DF6ADEB81}">
      <dgm:prSet/>
      <dgm:spPr/>
      <dgm:t>
        <a:bodyPr/>
        <a:lstStyle/>
        <a:p>
          <a:endParaRPr lang="en-US"/>
        </a:p>
      </dgm:t>
    </dgm:pt>
    <dgm:pt modelId="{8F69A313-F3A5-45B8-BEA1-ECB7338FE450}" type="pres">
      <dgm:prSet presAssocID="{F8790B6F-B9AB-4967-84E5-B2F590076A30}" presName="Name0" presStyleCnt="0">
        <dgm:presLayoutVars>
          <dgm:dir/>
          <dgm:resizeHandles val="exact"/>
        </dgm:presLayoutVars>
      </dgm:prSet>
      <dgm:spPr/>
    </dgm:pt>
    <dgm:pt modelId="{079AD1E3-1C88-458C-9EC3-1846C78BE943}" type="pres">
      <dgm:prSet presAssocID="{316033C0-01A8-4F9F-82FB-51BB559BB094}" presName="compNode" presStyleCnt="0"/>
      <dgm:spPr/>
    </dgm:pt>
    <dgm:pt modelId="{E06CDFD0-8230-433B-8DE0-0BAF0725685A}" type="pres">
      <dgm:prSet presAssocID="{316033C0-01A8-4F9F-82FB-51BB559BB094}" presName="pictRect" presStyleLbl="node1" presStyleIdx="0" presStyleCnt="4" custLinFactX="127710" custLinFactNeighborX="200000" custLinFactNeighborY="-1648"/>
      <dgm:spPr>
        <a:blipFill>
          <a:blip xmlns:r="http://schemas.openxmlformats.org/officeDocument/2006/relationships" r:embed="rId1"/>
          <a:stretch>
            <a:fillRect t="-4000" b="-4000"/>
          </a:stretch>
        </a:blipFill>
      </dgm:spPr>
      <dgm:extLst>
        <a:ext uri="{E40237B7-FDA0-4F09-8148-C483321AD2D9}">
          <dgm14:cNvPr xmlns:dgm14="http://schemas.microsoft.com/office/drawing/2010/diagram" id="0" name="" descr="Vintage movie countdown 1"/>
        </a:ext>
      </dgm:extLst>
    </dgm:pt>
    <dgm:pt modelId="{3FE7BDB1-871E-4200-8BEA-39815FA14F05}" type="pres">
      <dgm:prSet presAssocID="{316033C0-01A8-4F9F-82FB-51BB559BB094}" presName="textRect" presStyleLbl="revTx" presStyleIdx="0" presStyleCnt="4" custLinFactX="123476" custLinFactNeighborX="200000" custLinFactNeighborY="19065">
        <dgm:presLayoutVars>
          <dgm:bulletEnabled val="1"/>
        </dgm:presLayoutVars>
      </dgm:prSet>
      <dgm:spPr/>
    </dgm:pt>
    <dgm:pt modelId="{64F0D8A9-87B2-4701-BD9C-6D57F8F2F964}" type="pres">
      <dgm:prSet presAssocID="{C02C5F70-A674-411C-B56A-9821E0E0DB60}" presName="sibTrans" presStyleLbl="sibTrans2D1" presStyleIdx="0" presStyleCnt="0"/>
      <dgm:spPr/>
    </dgm:pt>
    <dgm:pt modelId="{0A6A6CC9-F613-44AC-A2B0-B15B92B82C1E}" type="pres">
      <dgm:prSet presAssocID="{3A334F39-3D73-4C40-9AD6-658FB0591F5E}" presName="compNode" presStyleCnt="0"/>
      <dgm:spPr/>
    </dgm:pt>
    <dgm:pt modelId="{74642119-1788-41D8-968B-13259F58660A}" type="pres">
      <dgm:prSet presAssocID="{3A334F39-3D73-4C40-9AD6-658FB0591F5E}" presName="pictRect" presStyleLbl="node1" presStyleIdx="1" presStyleCnt="4" custLinFactX="8894" custLinFactNeighborX="100000" custLinFactNeighborY="-1648"/>
      <dgm:spPr>
        <a:blipFill>
          <a:blip xmlns:r="http://schemas.openxmlformats.org/officeDocument/2006/relationships" r:embed="rId2">
            <a:extLst>
              <a:ext uri="{28A0092B-C50C-407E-A947-70E740481C1C}">
                <a14:useLocalDpi xmlns:a14="http://schemas.microsoft.com/office/drawing/2010/main" val="0"/>
              </a:ext>
            </a:extLst>
          </a:blip>
          <a:stretch>
            <a:fillRect t="-4000" b="-4000"/>
          </a:stretch>
        </a:blipFill>
      </dgm:spPr>
      <dgm:extLst>
        <a:ext uri="{E40237B7-FDA0-4F09-8148-C483321AD2D9}">
          <dgm14:cNvPr xmlns:dgm14="http://schemas.microsoft.com/office/drawing/2010/diagram" id="0" name="" descr="Vintage movie countdown 2"/>
        </a:ext>
      </dgm:extLst>
    </dgm:pt>
    <dgm:pt modelId="{85EB0700-47EF-44C1-96C5-C3FFEFDED646}" type="pres">
      <dgm:prSet presAssocID="{3A334F39-3D73-4C40-9AD6-658FB0591F5E}" presName="textRect" presStyleLbl="revTx" presStyleIdx="1" presStyleCnt="4" custLinFactX="8894" custLinFactNeighborX="100000" custLinFactNeighborY="22928">
        <dgm:presLayoutVars>
          <dgm:bulletEnabled val="1"/>
        </dgm:presLayoutVars>
      </dgm:prSet>
      <dgm:spPr/>
    </dgm:pt>
    <dgm:pt modelId="{055BED2A-7F5E-44E0-ACA2-4AC3CFDA1A2C}" type="pres">
      <dgm:prSet presAssocID="{8C9D6AEB-A37F-4E58-9CCD-7936F65F0F27}" presName="sibTrans" presStyleLbl="sibTrans2D1" presStyleIdx="0" presStyleCnt="0"/>
      <dgm:spPr/>
    </dgm:pt>
    <dgm:pt modelId="{0C4DA634-7E08-4334-B86F-2DBEFDDC0EAA}" type="pres">
      <dgm:prSet presAssocID="{101CA472-895D-4829-9A54-443BFE256F07}" presName="compNode" presStyleCnt="0"/>
      <dgm:spPr/>
    </dgm:pt>
    <dgm:pt modelId="{5F676353-3761-41BF-B1FF-84EA324BCD85}" type="pres">
      <dgm:prSet presAssocID="{101CA472-895D-4829-9A54-443BFE256F07}" presName="pictRect" presStyleLbl="node1" presStyleIdx="2" presStyleCnt="4" custLinFactX="-10930" custLinFactNeighborX="-100000" custLinFactNeighborY="-1648"/>
      <dgm:spPr>
        <a:blipFill>
          <a:blip xmlns:r="http://schemas.openxmlformats.org/officeDocument/2006/relationships" r:embed="rId3">
            <a:extLst>
              <a:ext uri="{28A0092B-C50C-407E-A947-70E740481C1C}">
                <a14:useLocalDpi xmlns:a14="http://schemas.microsoft.com/office/drawing/2010/main" val="0"/>
              </a:ext>
            </a:extLst>
          </a:blip>
          <a:stretch>
            <a:fillRect t="-4000" b="-4000"/>
          </a:stretch>
        </a:blipFill>
      </dgm:spPr>
      <dgm:extLst>
        <a:ext uri="{E40237B7-FDA0-4F09-8148-C483321AD2D9}">
          <dgm14:cNvPr xmlns:dgm14="http://schemas.microsoft.com/office/drawing/2010/diagram" id="0" name="" descr="Vintage movie countdown 3"/>
        </a:ext>
      </dgm:extLst>
    </dgm:pt>
    <dgm:pt modelId="{1A01AFCD-BBFD-4E49-8C23-C2621593C0E4}" type="pres">
      <dgm:prSet presAssocID="{101CA472-895D-4829-9A54-443BFE256F07}" presName="textRect" presStyleLbl="revTx" presStyleIdx="2" presStyleCnt="4" custLinFactX="-5002" custLinFactNeighborX="-100000" custLinFactNeighborY="19065">
        <dgm:presLayoutVars>
          <dgm:bulletEnabled val="1"/>
        </dgm:presLayoutVars>
      </dgm:prSet>
      <dgm:spPr/>
    </dgm:pt>
    <dgm:pt modelId="{FC093A6A-D4D2-40D8-A9B9-29DE13B9ECE2}" type="pres">
      <dgm:prSet presAssocID="{E7E37495-DF8D-43AB-981E-673F191BA4DA}" presName="sibTrans" presStyleLbl="sibTrans2D1" presStyleIdx="0" presStyleCnt="0"/>
      <dgm:spPr/>
    </dgm:pt>
    <dgm:pt modelId="{1CD2255E-212F-4905-AC9E-DEDA611D12A1}" type="pres">
      <dgm:prSet presAssocID="{97483EB9-3A46-4A58-9ECA-210DE9C1AE7B}" presName="compNode" presStyleCnt="0"/>
      <dgm:spPr/>
    </dgm:pt>
    <dgm:pt modelId="{A6094036-8DD6-447F-A959-DD5D624821F6}" type="pres">
      <dgm:prSet presAssocID="{97483EB9-3A46-4A58-9ECA-210DE9C1AE7B}" presName="pictRect" presStyleLbl="node1" presStyleIdx="3" presStyleCnt="4" custLinFactX="-126016" custLinFactNeighborX="-200000" custLinFactNeighborY="-1648"/>
      <dgm:spPr>
        <a:blipFill>
          <a:blip xmlns:r="http://schemas.openxmlformats.org/officeDocument/2006/relationships" r:embed="rId4">
            <a:extLst>
              <a:ext uri="{28A0092B-C50C-407E-A947-70E740481C1C}">
                <a14:useLocalDpi xmlns:a14="http://schemas.microsoft.com/office/drawing/2010/main" val="0"/>
              </a:ext>
            </a:extLst>
          </a:blip>
          <a:stretch>
            <a:fillRect t="-4000" b="-4000"/>
          </a:stretch>
        </a:blipFill>
      </dgm:spPr>
      <dgm:extLst>
        <a:ext uri="{E40237B7-FDA0-4F09-8148-C483321AD2D9}">
          <dgm14:cNvPr xmlns:dgm14="http://schemas.microsoft.com/office/drawing/2010/diagram" id="0" name="" descr="Vintage movie countdown 4"/>
        </a:ext>
      </dgm:extLst>
    </dgm:pt>
    <dgm:pt modelId="{1AA8D7EB-CA27-4E58-9CE3-7C90BF9A476F}" type="pres">
      <dgm:prSet presAssocID="{97483EB9-3A46-4A58-9ECA-210DE9C1AE7B}" presName="textRect" presStyleLbl="revTx" presStyleIdx="3" presStyleCnt="4" custLinFactX="-126863" custLinFactNeighborX="-200000" custLinFactNeighborY="19065">
        <dgm:presLayoutVars>
          <dgm:bulletEnabled val="1"/>
        </dgm:presLayoutVars>
      </dgm:prSet>
      <dgm:spPr/>
    </dgm:pt>
  </dgm:ptLst>
  <dgm:cxnLst>
    <dgm:cxn modelId="{3276F120-13E8-477D-B06F-CF0CFD904FF1}" srcId="{F8790B6F-B9AB-4967-84E5-B2F590076A30}" destId="{101CA472-895D-4829-9A54-443BFE256F07}" srcOrd="2" destOrd="0" parTransId="{7EB4A9C4-4282-4901-9542-5ADA07085977}" sibTransId="{E7E37495-DF8D-43AB-981E-673F191BA4DA}"/>
    <dgm:cxn modelId="{4F772039-3BBC-4C2C-BCD1-E0508D2BCC53}" type="presOf" srcId="{F8790B6F-B9AB-4967-84E5-B2F590076A30}" destId="{8F69A313-F3A5-45B8-BEA1-ECB7338FE450}" srcOrd="0" destOrd="0" presId="urn:microsoft.com/office/officeart/2005/8/layout/pList1"/>
    <dgm:cxn modelId="{77D2344C-DE80-4429-9051-FBBCFCF9181A}" srcId="{F8790B6F-B9AB-4967-84E5-B2F590076A30}" destId="{316033C0-01A8-4F9F-82FB-51BB559BB094}" srcOrd="0" destOrd="0" parTransId="{E3B24BEE-FE5A-4BD0-9BC6-49795F4A81AC}" sibTransId="{C02C5F70-A674-411C-B56A-9821E0E0DB60}"/>
    <dgm:cxn modelId="{C029E259-9BE5-4342-9E1F-8D3F3EE2C47E}" type="presOf" srcId="{101CA472-895D-4829-9A54-443BFE256F07}" destId="{1A01AFCD-BBFD-4E49-8C23-C2621593C0E4}" srcOrd="0" destOrd="0" presId="urn:microsoft.com/office/officeart/2005/8/layout/pList1"/>
    <dgm:cxn modelId="{BB3B9578-7C55-43DE-82B9-0DD29D5217CD}" type="presOf" srcId="{E7E37495-DF8D-43AB-981E-673F191BA4DA}" destId="{FC093A6A-D4D2-40D8-A9B9-29DE13B9ECE2}" srcOrd="0" destOrd="0" presId="urn:microsoft.com/office/officeart/2005/8/layout/pList1"/>
    <dgm:cxn modelId="{A982D496-D3FA-49B6-BC87-A1871EDD68A4}" type="presOf" srcId="{97483EB9-3A46-4A58-9ECA-210DE9C1AE7B}" destId="{1AA8D7EB-CA27-4E58-9CE3-7C90BF9A476F}" srcOrd="0" destOrd="0" presId="urn:microsoft.com/office/officeart/2005/8/layout/pList1"/>
    <dgm:cxn modelId="{44E754BC-DC04-44BE-8D0A-E4F658D7B238}" type="presOf" srcId="{3A334F39-3D73-4C40-9AD6-658FB0591F5E}" destId="{85EB0700-47EF-44C1-96C5-C3FFEFDED646}" srcOrd="0" destOrd="0" presId="urn:microsoft.com/office/officeart/2005/8/layout/pList1"/>
    <dgm:cxn modelId="{DFFC31C8-6E62-4503-8BC0-2FA775376E1A}" type="presOf" srcId="{8C9D6AEB-A37F-4E58-9CCD-7936F65F0F27}" destId="{055BED2A-7F5E-44E0-ACA2-4AC3CFDA1A2C}" srcOrd="0" destOrd="0" presId="urn:microsoft.com/office/officeart/2005/8/layout/pList1"/>
    <dgm:cxn modelId="{E60038D8-3210-41E2-898C-3F23393CA267}" type="presOf" srcId="{316033C0-01A8-4F9F-82FB-51BB559BB094}" destId="{3FE7BDB1-871E-4200-8BEA-39815FA14F05}" srcOrd="0" destOrd="0" presId="urn:microsoft.com/office/officeart/2005/8/layout/pList1"/>
    <dgm:cxn modelId="{B8484CE7-9166-4FEF-A432-50676AA71031}" type="presOf" srcId="{C02C5F70-A674-411C-B56A-9821E0E0DB60}" destId="{64F0D8A9-87B2-4701-BD9C-6D57F8F2F964}" srcOrd="0" destOrd="0" presId="urn:microsoft.com/office/officeart/2005/8/layout/pList1"/>
    <dgm:cxn modelId="{E8EF0FF6-BB9F-47F4-92DC-9121E132F65F}" srcId="{F8790B6F-B9AB-4967-84E5-B2F590076A30}" destId="{3A334F39-3D73-4C40-9AD6-658FB0591F5E}" srcOrd="1" destOrd="0" parTransId="{AE52707E-6354-4602-9E9A-CE985803309F}" sibTransId="{8C9D6AEB-A37F-4E58-9CCD-7936F65F0F27}"/>
    <dgm:cxn modelId="{F54AC3F7-9E75-4AF0-A9BF-9B8DF6ADEB81}" srcId="{F8790B6F-B9AB-4967-84E5-B2F590076A30}" destId="{97483EB9-3A46-4A58-9ECA-210DE9C1AE7B}" srcOrd="3" destOrd="0" parTransId="{9D74EEC9-000E-47BF-9EAB-2402402677FA}" sibTransId="{C0218C85-5D83-49CF-8411-64B63D4DA1B9}"/>
    <dgm:cxn modelId="{C933115A-C28B-4B54-AF77-B0BC5EC2F78B}" type="presParOf" srcId="{8F69A313-F3A5-45B8-BEA1-ECB7338FE450}" destId="{079AD1E3-1C88-458C-9EC3-1846C78BE943}" srcOrd="0" destOrd="0" presId="urn:microsoft.com/office/officeart/2005/8/layout/pList1"/>
    <dgm:cxn modelId="{EEF181F8-E3FC-4804-A473-31DF48467877}" type="presParOf" srcId="{079AD1E3-1C88-458C-9EC3-1846C78BE943}" destId="{E06CDFD0-8230-433B-8DE0-0BAF0725685A}" srcOrd="0" destOrd="0" presId="urn:microsoft.com/office/officeart/2005/8/layout/pList1"/>
    <dgm:cxn modelId="{90AD3C89-112E-4513-8E54-520822D1BAA2}" type="presParOf" srcId="{079AD1E3-1C88-458C-9EC3-1846C78BE943}" destId="{3FE7BDB1-871E-4200-8BEA-39815FA14F05}" srcOrd="1" destOrd="0" presId="urn:microsoft.com/office/officeart/2005/8/layout/pList1"/>
    <dgm:cxn modelId="{7E9A327E-1622-4D20-9670-BCF707B85653}" type="presParOf" srcId="{8F69A313-F3A5-45B8-BEA1-ECB7338FE450}" destId="{64F0D8A9-87B2-4701-BD9C-6D57F8F2F964}" srcOrd="1" destOrd="0" presId="urn:microsoft.com/office/officeart/2005/8/layout/pList1"/>
    <dgm:cxn modelId="{2F3924D9-6D5C-4F22-8BD5-844DF417DCBE}" type="presParOf" srcId="{8F69A313-F3A5-45B8-BEA1-ECB7338FE450}" destId="{0A6A6CC9-F613-44AC-A2B0-B15B92B82C1E}" srcOrd="2" destOrd="0" presId="urn:microsoft.com/office/officeart/2005/8/layout/pList1"/>
    <dgm:cxn modelId="{42673CF4-BB9E-4BD5-816F-3AAE5F762811}" type="presParOf" srcId="{0A6A6CC9-F613-44AC-A2B0-B15B92B82C1E}" destId="{74642119-1788-41D8-968B-13259F58660A}" srcOrd="0" destOrd="0" presId="urn:microsoft.com/office/officeart/2005/8/layout/pList1"/>
    <dgm:cxn modelId="{987B17D0-3843-4091-98BB-99BAE8A2E813}" type="presParOf" srcId="{0A6A6CC9-F613-44AC-A2B0-B15B92B82C1E}" destId="{85EB0700-47EF-44C1-96C5-C3FFEFDED646}" srcOrd="1" destOrd="0" presId="urn:microsoft.com/office/officeart/2005/8/layout/pList1"/>
    <dgm:cxn modelId="{C91EECF2-7563-4BB3-BC67-B773D86DA9C5}" type="presParOf" srcId="{8F69A313-F3A5-45B8-BEA1-ECB7338FE450}" destId="{055BED2A-7F5E-44E0-ACA2-4AC3CFDA1A2C}" srcOrd="3" destOrd="0" presId="urn:microsoft.com/office/officeart/2005/8/layout/pList1"/>
    <dgm:cxn modelId="{5B0DF5EA-447C-4714-B92A-BE85A3DDF74C}" type="presParOf" srcId="{8F69A313-F3A5-45B8-BEA1-ECB7338FE450}" destId="{0C4DA634-7E08-4334-B86F-2DBEFDDC0EAA}" srcOrd="4" destOrd="0" presId="urn:microsoft.com/office/officeart/2005/8/layout/pList1"/>
    <dgm:cxn modelId="{91A0D42D-5FE4-479A-A47C-3731CBF4460D}" type="presParOf" srcId="{0C4DA634-7E08-4334-B86F-2DBEFDDC0EAA}" destId="{5F676353-3761-41BF-B1FF-84EA324BCD85}" srcOrd="0" destOrd="0" presId="urn:microsoft.com/office/officeart/2005/8/layout/pList1"/>
    <dgm:cxn modelId="{46A41812-DBEC-45D9-9B8B-27DB0FC9CD1B}" type="presParOf" srcId="{0C4DA634-7E08-4334-B86F-2DBEFDDC0EAA}" destId="{1A01AFCD-BBFD-4E49-8C23-C2621593C0E4}" srcOrd="1" destOrd="0" presId="urn:microsoft.com/office/officeart/2005/8/layout/pList1"/>
    <dgm:cxn modelId="{54A2A4C4-42A7-44AB-9193-E01C5DFA85C1}" type="presParOf" srcId="{8F69A313-F3A5-45B8-BEA1-ECB7338FE450}" destId="{FC093A6A-D4D2-40D8-A9B9-29DE13B9ECE2}" srcOrd="5" destOrd="0" presId="urn:microsoft.com/office/officeart/2005/8/layout/pList1"/>
    <dgm:cxn modelId="{038E507F-6A8B-4588-AAB2-CAE0FA36AE39}" type="presParOf" srcId="{8F69A313-F3A5-45B8-BEA1-ECB7338FE450}" destId="{1CD2255E-212F-4905-AC9E-DEDA611D12A1}" srcOrd="6" destOrd="0" presId="urn:microsoft.com/office/officeart/2005/8/layout/pList1"/>
    <dgm:cxn modelId="{1DD9FD2C-8A73-4652-85A2-BC7200ABE4E1}" type="presParOf" srcId="{1CD2255E-212F-4905-AC9E-DEDA611D12A1}" destId="{A6094036-8DD6-447F-A959-DD5D624821F6}" srcOrd="0" destOrd="0" presId="urn:microsoft.com/office/officeart/2005/8/layout/pList1"/>
    <dgm:cxn modelId="{269D1B57-D3FE-487A-B9C7-DCDE8B1317DF}" type="presParOf" srcId="{1CD2255E-212F-4905-AC9E-DEDA611D12A1}" destId="{1AA8D7EB-CA27-4E58-9CE3-7C90BF9A476F}" srcOrd="1" destOrd="0" presId="urn:microsoft.com/office/officeart/2005/8/layout/pList1"/>
  </dgm:cxnLst>
  <dgm:bg/>
  <dgm:whole/>
  <dgm:extLst>
    <a:ext uri="http://schemas.microsoft.com/office/drawing/2008/diagram">
      <dsp:dataModelExt xmlns:dsp="http://schemas.microsoft.com/office/drawing/2008/diagram" relId="rId6" minVer="http://schemas.openxmlformats.org/drawingml/2006/main"/>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06CDFD0-8230-433B-8DE0-0BAF0725685A}">
      <dsp:nvSpPr>
        <dsp:cNvPr id="0" name=""/>
        <dsp:cNvSpPr/>
      </dsp:nvSpPr>
      <dsp:spPr>
        <a:xfrm>
          <a:off x="7377077" y="911830"/>
          <a:ext cx="2249656" cy="1550013"/>
        </a:xfrm>
        <a:prstGeom prst="roundRect">
          <a:avLst/>
        </a:prstGeom>
        <a:blipFill>
          <a:blip xmlns:r="http://schemas.openxmlformats.org/officeDocument/2006/relationships" r:embed="rId1"/>
          <a:stretch>
            <a:fillRect t="-4000" b="-4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FE7BDB1-871E-4200-8BEA-39815FA14F05}">
      <dsp:nvSpPr>
        <dsp:cNvPr id="0" name=""/>
        <dsp:cNvSpPr/>
      </dsp:nvSpPr>
      <dsp:spPr>
        <a:xfrm>
          <a:off x="7281827" y="2646509"/>
          <a:ext cx="2249656" cy="83462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0" numCol="1" spcCol="1270" anchor="t" anchorCtr="0">
          <a:noAutofit/>
        </a:bodyPr>
        <a:lstStyle/>
        <a:p>
          <a:pPr marL="0" lvl="0" indent="0" algn="ctr" defTabSz="622300" rtl="1">
            <a:lnSpc>
              <a:spcPct val="90000"/>
            </a:lnSpc>
            <a:spcBef>
              <a:spcPct val="0"/>
            </a:spcBef>
            <a:spcAft>
              <a:spcPct val="35000"/>
            </a:spcAft>
            <a:buNone/>
          </a:pPr>
          <a:r>
            <a:rPr lang="ar" sz="1400" b="1" i="0" u="none" strike="noStrike" kern="1200" dirty="0">
              <a:solidFill>
                <a:srgbClr val="143C7A"/>
              </a:solidFill>
              <a:highlight>
                <a:srgbClr val="000000">
                  <a:alpha val="0"/>
                </a:srgbClr>
              </a:highlight>
              <a:latin typeface="Arial"/>
            </a:rPr>
            <a:t>فرص موسعة لترسيخ التعلم والسماح بالتعمق في المواضيع ذات الاهتمام</a:t>
          </a:r>
        </a:p>
      </dsp:txBody>
      <dsp:txXfrm>
        <a:off x="7281827" y="2646509"/>
        <a:ext cx="2249656" cy="834622"/>
      </dsp:txXfrm>
    </dsp:sp>
    <dsp:sp modelId="{74642119-1788-41D8-968B-13259F58660A}">
      <dsp:nvSpPr>
        <dsp:cNvPr id="0" name=""/>
        <dsp:cNvSpPr/>
      </dsp:nvSpPr>
      <dsp:spPr>
        <a:xfrm>
          <a:off x="4929185" y="911830"/>
          <a:ext cx="2249656" cy="1550013"/>
        </a:xfrm>
        <a:prstGeom prst="roundRect">
          <a:avLst/>
        </a:prstGeom>
        <a:blipFill>
          <a:blip xmlns:r="http://schemas.openxmlformats.org/officeDocument/2006/relationships" r:embed="rId2">
            <a:extLst>
              <a:ext uri="{28A0092B-C50C-407E-A947-70E740481C1C}">
                <a14:useLocalDpi xmlns:a14="http://schemas.microsoft.com/office/drawing/2010/main" val="0"/>
              </a:ext>
            </a:extLst>
          </a:blip>
          <a:stretch>
            <a:fillRect t="-4000" b="-4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5EB0700-47EF-44C1-96C5-C3FFEFDED646}">
      <dsp:nvSpPr>
        <dsp:cNvPr id="0" name=""/>
        <dsp:cNvSpPr/>
      </dsp:nvSpPr>
      <dsp:spPr>
        <a:xfrm>
          <a:off x="4929185" y="2678750"/>
          <a:ext cx="2249656" cy="83462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0" numCol="1" spcCol="1270" anchor="t" anchorCtr="0">
          <a:noAutofit/>
        </a:bodyPr>
        <a:lstStyle/>
        <a:p>
          <a:pPr marL="0" lvl="0" indent="0" algn="ctr" defTabSz="622300" rtl="1">
            <a:lnSpc>
              <a:spcPct val="90000"/>
            </a:lnSpc>
            <a:spcBef>
              <a:spcPct val="0"/>
            </a:spcBef>
            <a:spcAft>
              <a:spcPct val="35000"/>
            </a:spcAft>
            <a:buNone/>
          </a:pPr>
          <a:r>
            <a:rPr lang="ar" sz="1400" b="1" i="0" u="none" strike="noStrike" kern="1200" dirty="0">
              <a:solidFill>
                <a:srgbClr val="143C7A"/>
              </a:solidFill>
              <a:highlight>
                <a:srgbClr val="000000">
                  <a:alpha val="0"/>
                </a:srgbClr>
              </a:highlight>
              <a:latin typeface="Arial"/>
            </a:rPr>
            <a:t>التعلم القائم على المشاريع</a:t>
          </a:r>
        </a:p>
      </dsp:txBody>
      <dsp:txXfrm>
        <a:off x="4929185" y="2678750"/>
        <a:ext cx="2249656" cy="834622"/>
      </dsp:txXfrm>
    </dsp:sp>
    <dsp:sp modelId="{5F676353-3761-41BF-B1FF-84EA324BCD85}">
      <dsp:nvSpPr>
        <dsp:cNvPr id="0" name=""/>
        <dsp:cNvSpPr/>
      </dsp:nvSpPr>
      <dsp:spPr>
        <a:xfrm>
          <a:off x="2458617" y="911830"/>
          <a:ext cx="2249656" cy="1550013"/>
        </a:xfrm>
        <a:prstGeom prst="roundRect">
          <a:avLst/>
        </a:prstGeom>
        <a:blipFill>
          <a:blip xmlns:r="http://schemas.openxmlformats.org/officeDocument/2006/relationships" r:embed="rId3">
            <a:extLst>
              <a:ext uri="{28A0092B-C50C-407E-A947-70E740481C1C}">
                <a14:useLocalDpi xmlns:a14="http://schemas.microsoft.com/office/drawing/2010/main" val="0"/>
              </a:ext>
            </a:extLst>
          </a:blip>
          <a:stretch>
            <a:fillRect t="-4000" b="-4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A01AFCD-BBFD-4E49-8C23-C2621593C0E4}">
      <dsp:nvSpPr>
        <dsp:cNvPr id="0" name=""/>
        <dsp:cNvSpPr/>
      </dsp:nvSpPr>
      <dsp:spPr>
        <a:xfrm>
          <a:off x="2591976" y="2646509"/>
          <a:ext cx="2249656" cy="83462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0" numCol="1" spcCol="1270" anchor="t" anchorCtr="0">
          <a:noAutofit/>
        </a:bodyPr>
        <a:lstStyle/>
        <a:p>
          <a:pPr marL="0" lvl="0" indent="0" algn="ctr" defTabSz="800100" rtl="1">
            <a:lnSpc>
              <a:spcPct val="90000"/>
            </a:lnSpc>
            <a:spcBef>
              <a:spcPct val="0"/>
            </a:spcBef>
            <a:spcAft>
              <a:spcPct val="35000"/>
            </a:spcAft>
            <a:buNone/>
          </a:pPr>
          <a:r>
            <a:rPr lang="ar" sz="1800" b="1" i="0" u="none" strike="noStrike" kern="1200" dirty="0">
              <a:solidFill>
                <a:srgbClr val="143C7A"/>
              </a:solidFill>
              <a:highlight>
                <a:srgbClr val="000000">
                  <a:alpha val="0"/>
                </a:srgbClr>
              </a:highlight>
              <a:latin typeface="Arial"/>
            </a:rPr>
            <a:t>تعزيز التفكير النقدي والإبداعي</a:t>
          </a:r>
        </a:p>
      </dsp:txBody>
      <dsp:txXfrm>
        <a:off x="2591976" y="2646509"/>
        <a:ext cx="2249656" cy="834622"/>
      </dsp:txXfrm>
    </dsp:sp>
    <dsp:sp modelId="{A6094036-8DD6-447F-A959-DD5D624821F6}">
      <dsp:nvSpPr>
        <dsp:cNvPr id="0" name=""/>
        <dsp:cNvSpPr/>
      </dsp:nvSpPr>
      <dsp:spPr>
        <a:xfrm>
          <a:off x="94637" y="911830"/>
          <a:ext cx="2249656" cy="1550013"/>
        </a:xfrm>
        <a:prstGeom prst="roundRect">
          <a:avLst/>
        </a:prstGeom>
        <a:blipFill>
          <a:blip xmlns:r="http://schemas.openxmlformats.org/officeDocument/2006/relationships" r:embed="rId4">
            <a:extLst>
              <a:ext uri="{28A0092B-C50C-407E-A947-70E740481C1C}">
                <a14:useLocalDpi xmlns:a14="http://schemas.microsoft.com/office/drawing/2010/main" val="0"/>
              </a:ext>
            </a:extLst>
          </a:blip>
          <a:stretch>
            <a:fillRect t="-4000" b="-4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AA8D7EB-CA27-4E58-9CE3-7C90BF9A476F}">
      <dsp:nvSpPr>
        <dsp:cNvPr id="0" name=""/>
        <dsp:cNvSpPr/>
      </dsp:nvSpPr>
      <dsp:spPr>
        <a:xfrm>
          <a:off x="75582" y="2646509"/>
          <a:ext cx="2249656" cy="83462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0" numCol="1" spcCol="1270" anchor="t" anchorCtr="0">
          <a:noAutofit/>
        </a:bodyPr>
        <a:lstStyle/>
        <a:p>
          <a:pPr marL="0" lvl="0" indent="0" algn="ctr" defTabSz="800100" rtl="1">
            <a:lnSpc>
              <a:spcPct val="90000"/>
            </a:lnSpc>
            <a:spcBef>
              <a:spcPct val="0"/>
            </a:spcBef>
            <a:spcAft>
              <a:spcPct val="35000"/>
            </a:spcAft>
            <a:buNone/>
          </a:pPr>
          <a:r>
            <a:rPr lang="ar" sz="1800" b="1" i="0" u="none" strike="noStrike" kern="1200" dirty="0">
              <a:solidFill>
                <a:srgbClr val="143C7A"/>
              </a:solidFill>
              <a:highlight>
                <a:srgbClr val="000000">
                  <a:alpha val="0"/>
                </a:srgbClr>
              </a:highlight>
              <a:latin typeface="Arial"/>
            </a:rPr>
            <a:t>التوافق مع معايير المناهج الحالية</a:t>
          </a:r>
        </a:p>
      </dsp:txBody>
      <dsp:txXfrm>
        <a:off x="75582" y="2646509"/>
        <a:ext cx="2249656" cy="834622"/>
      </dsp:txXfrm>
    </dsp:sp>
  </dsp:spTree>
</dsp:drawing>
</file>

<file path=ppt/diagrams/layout1.xml><?xml version="1.0" encoding="utf-8"?>
<dgm:layoutDef xmlns:dgm="http://schemas.openxmlformats.org/drawingml/2006/diagram" xmlns:a="http://schemas.openxmlformats.org/drawingml/2006/main" uniqueId="urn:microsoft.com/office/officeart/2005/8/layout/pList1">
  <dgm:title val=""/>
  <dgm:desc val=""/>
  <dgm:catLst>
    <dgm:cat type="list" pri="2000"/>
    <dgm:cat type="picture" pri="2500"/>
    <dgm:cat type="pictureconvert" pri="25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off" val="ctr"/>
          <dgm:param type="vertAlign" val="mid"/>
          <dgm:param type="horzAlign" val="ctr"/>
        </dgm:alg>
      </dgm:if>
      <dgm:else name="Name3">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1"/>
      <dgm:constr type="sp" refType="w" refFor="ch" refForName="compNode" op="equ" fact="0.1"/>
      <dgm:constr type="primFontSz" for="des" ptType="node" op="equ" val="65"/>
    </dgm:constrLst>
    <dgm:ruleLst/>
    <dgm:forEach name="Name4" axis="ch" ptType="node">
      <dgm:layoutNode name="compNode">
        <dgm:alg type="composite">
          <dgm:param type="ar" val="0.943"/>
        </dgm:alg>
        <dgm:shape xmlns:r="http://schemas.openxmlformats.org/officeDocument/2006/relationships" r:blip="">
          <dgm:adjLst/>
        </dgm:shape>
        <dgm:presOf axis="self"/>
        <dgm:constrLst>
          <dgm:constr type="h" refType="w" fact="1.06"/>
          <dgm:constr type="h" for="ch" forName="pictRect" refType="h" fact="0.65"/>
          <dgm:constr type="w" for="ch" forName="pictRect" refType="w"/>
          <dgm:constr type="l" for="ch" forName="pictRect"/>
          <dgm:constr type="t" for="ch" forName="pictRect"/>
          <dgm:constr type="w" for="ch" forName="textRect" refType="w"/>
          <dgm:constr type="h" for="ch" forName="textRect" refType="h" fact="0.35"/>
          <dgm:constr type="l" for="ch" forName="textRect"/>
          <dgm:constr type="t" for="ch" forName="textRect" refType="b" refFor="ch" refForName="pictRect"/>
        </dgm:constrLst>
        <dgm:ruleLst/>
        <dgm:layoutNode name="pictRect">
          <dgm:alg type="sp"/>
          <dgm:shape xmlns:r="http://schemas.openxmlformats.org/officeDocument/2006/relationships" type="roundRect" r:blip="" blipPhldr="1">
            <dgm:adjLst/>
          </dgm:shape>
          <dgm:presOf/>
          <dgm:constrLst/>
          <dgm:ruleLst/>
        </dgm:layoutNode>
        <dgm:layoutNode name="textRect" styleLbl="revTx">
          <dgm:varLst>
            <dgm:bulletEnabled val="1"/>
          </dgm:varLst>
          <dgm:alg type="tx">
            <dgm:param type="txAnchorVert" val="t"/>
          </dgm:alg>
          <dgm:shape xmlns:r="http://schemas.openxmlformats.org/officeDocument/2006/relationships" type="rect" r:blip="">
            <dgm:adjLst/>
          </dgm:shape>
          <dgm:presOf axis="desOrSelf" ptType="node"/>
          <dgm:constrLst>
            <dgm:constr type="bMarg"/>
          </dgm:constrLst>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emf"/><Relationship Id="rId1" Type="http://schemas.openxmlformats.org/officeDocument/2006/relationships/slideMaster" Target="../slideMasters/slideMaster2.xml"/><Relationship Id="rId4"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2.xml"/><Relationship Id="rId4" Type="http://schemas.openxmlformats.org/officeDocument/2006/relationships/image" Target="../media/image6.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37FC7F-805F-1453-5FD8-70BF97F6FBD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5519A5A-506F-6248-E39E-DD1183AF3B5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C130F95-A07D-6FB5-8D00-A9C301E51FBD}"/>
              </a:ext>
            </a:extLst>
          </p:cNvPr>
          <p:cNvSpPr>
            <a:spLocks noGrp="1"/>
          </p:cNvSpPr>
          <p:nvPr>
            <p:ph type="dt" sz="half" idx="10"/>
          </p:nvPr>
        </p:nvSpPr>
        <p:spPr/>
        <p:txBody>
          <a:bodyPr/>
          <a:lstStyle/>
          <a:p>
            <a:fld id="{5C752677-7D0F-48EE-BB09-A42E07C9CD23}" type="datetimeFigureOut">
              <a:rPr lang="en-US" smtClean="0"/>
              <a:t>10/31/23</a:t>
            </a:fld>
            <a:endParaRPr lang="en-US"/>
          </a:p>
        </p:txBody>
      </p:sp>
      <p:sp>
        <p:nvSpPr>
          <p:cNvPr id="5" name="Footer Placeholder 4">
            <a:extLst>
              <a:ext uri="{FF2B5EF4-FFF2-40B4-BE49-F238E27FC236}">
                <a16:creationId xmlns:a16="http://schemas.microsoft.com/office/drawing/2014/main" id="{9185F203-8F5A-040F-C2F7-8D1D81E50AB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6240141-12FE-3F1F-6272-9D008BF23251}"/>
              </a:ext>
            </a:extLst>
          </p:cNvPr>
          <p:cNvSpPr>
            <a:spLocks noGrp="1"/>
          </p:cNvSpPr>
          <p:nvPr>
            <p:ph type="sldNum" sz="quarter" idx="12"/>
          </p:nvPr>
        </p:nvSpPr>
        <p:spPr/>
        <p:txBody>
          <a:bodyPr/>
          <a:lstStyle/>
          <a:p>
            <a:fld id="{882CE22D-1BD2-4B41-A993-7072E9863403}" type="slidenum">
              <a:rPr lang="en-US" smtClean="0"/>
              <a:t>‹#›</a:t>
            </a:fld>
            <a:endParaRPr lang="en-US"/>
          </a:p>
        </p:txBody>
      </p:sp>
    </p:spTree>
    <p:extLst>
      <p:ext uri="{BB962C8B-B14F-4D97-AF65-F5344CB8AC3E}">
        <p14:creationId xmlns:p14="http://schemas.microsoft.com/office/powerpoint/2010/main" val="3055296030"/>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C782FC-14FE-F475-C375-8936AF274BE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99DA0C8-0CE4-5894-1035-3921EC2A4FB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6E281C0-8261-DFBC-2D2F-B640CCACFDA3}"/>
              </a:ext>
            </a:extLst>
          </p:cNvPr>
          <p:cNvSpPr>
            <a:spLocks noGrp="1"/>
          </p:cNvSpPr>
          <p:nvPr>
            <p:ph type="dt" sz="half" idx="10"/>
          </p:nvPr>
        </p:nvSpPr>
        <p:spPr/>
        <p:txBody>
          <a:bodyPr/>
          <a:lstStyle/>
          <a:p>
            <a:fld id="{5C752677-7D0F-48EE-BB09-A42E07C9CD23}" type="datetimeFigureOut">
              <a:rPr lang="en-US" smtClean="0"/>
              <a:t>10/31/23</a:t>
            </a:fld>
            <a:endParaRPr lang="en-US"/>
          </a:p>
        </p:txBody>
      </p:sp>
      <p:sp>
        <p:nvSpPr>
          <p:cNvPr id="5" name="Footer Placeholder 4">
            <a:extLst>
              <a:ext uri="{FF2B5EF4-FFF2-40B4-BE49-F238E27FC236}">
                <a16:creationId xmlns:a16="http://schemas.microsoft.com/office/drawing/2014/main" id="{F6860876-8EAF-CEEB-A7AE-A2575F7EA25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F188B99-2404-4F22-8A00-85BC72A285A2}"/>
              </a:ext>
            </a:extLst>
          </p:cNvPr>
          <p:cNvSpPr>
            <a:spLocks noGrp="1"/>
          </p:cNvSpPr>
          <p:nvPr>
            <p:ph type="sldNum" sz="quarter" idx="12"/>
          </p:nvPr>
        </p:nvSpPr>
        <p:spPr/>
        <p:txBody>
          <a:bodyPr/>
          <a:lstStyle/>
          <a:p>
            <a:fld id="{882CE22D-1BD2-4B41-A993-7072E9863403}" type="slidenum">
              <a:rPr lang="en-US" smtClean="0"/>
              <a:t>‹#›</a:t>
            </a:fld>
            <a:endParaRPr lang="en-US"/>
          </a:p>
        </p:txBody>
      </p:sp>
    </p:spTree>
    <p:extLst>
      <p:ext uri="{BB962C8B-B14F-4D97-AF65-F5344CB8AC3E}">
        <p14:creationId xmlns:p14="http://schemas.microsoft.com/office/powerpoint/2010/main" val="3101968"/>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BBB2E60-01DF-EF87-2827-C7A314B82AB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34A96FF-EB46-3BF2-7CF3-FCE6778C21E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1E580EF-32F3-0ACA-E35E-985079AAF14C}"/>
              </a:ext>
            </a:extLst>
          </p:cNvPr>
          <p:cNvSpPr>
            <a:spLocks noGrp="1"/>
          </p:cNvSpPr>
          <p:nvPr>
            <p:ph type="dt" sz="half" idx="10"/>
          </p:nvPr>
        </p:nvSpPr>
        <p:spPr/>
        <p:txBody>
          <a:bodyPr/>
          <a:lstStyle/>
          <a:p>
            <a:fld id="{5C752677-7D0F-48EE-BB09-A42E07C9CD23}" type="datetimeFigureOut">
              <a:rPr lang="en-US" smtClean="0"/>
              <a:t>10/31/23</a:t>
            </a:fld>
            <a:endParaRPr lang="en-US"/>
          </a:p>
        </p:txBody>
      </p:sp>
      <p:sp>
        <p:nvSpPr>
          <p:cNvPr id="5" name="Footer Placeholder 4">
            <a:extLst>
              <a:ext uri="{FF2B5EF4-FFF2-40B4-BE49-F238E27FC236}">
                <a16:creationId xmlns:a16="http://schemas.microsoft.com/office/drawing/2014/main" id="{C02BB7C1-3DA5-F4EE-B4A2-4A184AAE893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F174233-D479-5535-9778-57D3988E2279}"/>
              </a:ext>
            </a:extLst>
          </p:cNvPr>
          <p:cNvSpPr>
            <a:spLocks noGrp="1"/>
          </p:cNvSpPr>
          <p:nvPr>
            <p:ph type="sldNum" sz="quarter" idx="12"/>
          </p:nvPr>
        </p:nvSpPr>
        <p:spPr/>
        <p:txBody>
          <a:bodyPr/>
          <a:lstStyle/>
          <a:p>
            <a:fld id="{882CE22D-1BD2-4B41-A993-7072E9863403}" type="slidenum">
              <a:rPr lang="en-US" smtClean="0"/>
              <a:t>‹#›</a:t>
            </a:fld>
            <a:endParaRPr lang="en-US"/>
          </a:p>
        </p:txBody>
      </p:sp>
    </p:spTree>
    <p:extLst>
      <p:ext uri="{BB962C8B-B14F-4D97-AF65-F5344CB8AC3E}">
        <p14:creationId xmlns:p14="http://schemas.microsoft.com/office/powerpoint/2010/main" val="2575855698"/>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Title Slide">
    <p:bg>
      <p:bgPr>
        <a:solidFill>
          <a:srgbClr val="0964B2"/>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01AD3FC-1560-D84D-613F-7FBFC4C75141}"/>
              </a:ext>
            </a:extLst>
          </p:cNvPr>
          <p:cNvPicPr>
            <a:picLocks noChangeAspect="1"/>
          </p:cNvPicPr>
          <p:nvPr userDrawn="1"/>
        </p:nvPicPr>
        <p:blipFill>
          <a:blip r:embed="rId2">
            <a:alphaModFix amt="10000"/>
          </a:blip>
          <a:srcRect r="33605" b="32231"/>
          <a:stretch>
            <a:fillRect/>
          </a:stretch>
        </p:blipFill>
        <p:spPr>
          <a:xfrm>
            <a:off x="0" y="1"/>
            <a:ext cx="12192001" cy="6857999"/>
          </a:xfrm>
          <a:prstGeom prst="rect">
            <a:avLst/>
          </a:prstGeom>
        </p:spPr>
      </p:pic>
      <p:sp>
        <p:nvSpPr>
          <p:cNvPr id="7" name="Title 1">
            <a:extLst>
              <a:ext uri="{FF2B5EF4-FFF2-40B4-BE49-F238E27FC236}">
                <a16:creationId xmlns:a16="http://schemas.microsoft.com/office/drawing/2014/main" id="{360F4D86-086D-D71B-5EAD-C0C3D3199FE3}"/>
              </a:ext>
            </a:extLst>
          </p:cNvPr>
          <p:cNvSpPr>
            <a:spLocks noGrp="1"/>
          </p:cNvSpPr>
          <p:nvPr>
            <p:ph type="ctrTitle"/>
          </p:nvPr>
        </p:nvSpPr>
        <p:spPr>
          <a:xfrm>
            <a:off x="6690732" y="1800265"/>
            <a:ext cx="5330298" cy="2765770"/>
          </a:xfrm>
        </p:spPr>
        <p:txBody>
          <a:bodyPr anchor="ctr"/>
          <a:lstStyle>
            <a:lvl1pPr algn="ctr">
              <a:defRPr sz="6000">
                <a:solidFill>
                  <a:schemeClr val="bg1"/>
                </a:solidFill>
              </a:defRPr>
            </a:lvl1pPr>
          </a:lstStyle>
          <a:p>
            <a:r>
              <a:rPr lang="en-US"/>
              <a:t>Click to edit Master title style</a:t>
            </a:r>
          </a:p>
        </p:txBody>
      </p:sp>
      <p:sp>
        <p:nvSpPr>
          <p:cNvPr id="9" name="Text Placeholder 2">
            <a:extLst>
              <a:ext uri="{FF2B5EF4-FFF2-40B4-BE49-F238E27FC236}">
                <a16:creationId xmlns:a16="http://schemas.microsoft.com/office/drawing/2014/main" id="{42E43815-6555-194B-63DD-D690B136A901}"/>
              </a:ext>
            </a:extLst>
          </p:cNvPr>
          <p:cNvSpPr>
            <a:spLocks noGrp="1"/>
          </p:cNvSpPr>
          <p:nvPr>
            <p:ph type="body" idx="1"/>
          </p:nvPr>
        </p:nvSpPr>
        <p:spPr>
          <a:xfrm>
            <a:off x="6690731" y="4566035"/>
            <a:ext cx="5330298" cy="823912"/>
          </a:xfrm>
        </p:spPr>
        <p:txBody>
          <a:bodyPr anchor="ctr"/>
          <a:lstStyle>
            <a:lvl1pPr marL="0" indent="0" algn="ctr">
              <a:buNone/>
              <a:defRPr sz="2400" b="1">
                <a:solidFill>
                  <a:schemeClr val="bg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pic>
        <p:nvPicPr>
          <p:cNvPr id="11" name="Picture 10">
            <a:extLst>
              <a:ext uri="{FF2B5EF4-FFF2-40B4-BE49-F238E27FC236}">
                <a16:creationId xmlns:a16="http://schemas.microsoft.com/office/drawing/2014/main" id="{CF2FF02D-52FB-8CAE-D686-D245A1FFFFA0}"/>
              </a:ext>
            </a:extLst>
          </p:cNvPr>
          <p:cNvPicPr>
            <a:picLocks noChangeAspect="1"/>
          </p:cNvPicPr>
          <p:nvPr userDrawn="1"/>
        </p:nvPicPr>
        <p:blipFill>
          <a:blip r:embed="rId3"/>
          <a:srcRect t="12118" b="20440"/>
          <a:stretch>
            <a:fillRect/>
          </a:stretch>
        </p:blipFill>
        <p:spPr>
          <a:xfrm>
            <a:off x="3444816" y="4849641"/>
            <a:ext cx="2621280" cy="1767840"/>
          </a:xfrm>
          <a:prstGeom prst="rect">
            <a:avLst/>
          </a:prstGeom>
        </p:spPr>
      </p:pic>
      <p:pic>
        <p:nvPicPr>
          <p:cNvPr id="3" name="Picture 2" descr="Text&#10;&#10;Description automatically generated with low confidence">
            <a:extLst>
              <a:ext uri="{FF2B5EF4-FFF2-40B4-BE49-F238E27FC236}">
                <a16:creationId xmlns:a16="http://schemas.microsoft.com/office/drawing/2014/main" id="{EBFB77A2-F3AC-481E-5D5A-B33F2B6B14AB}"/>
              </a:ext>
            </a:extLst>
          </p:cNvPr>
          <p:cNvPicPr>
            <a:picLocks noChangeAspect="1"/>
          </p:cNvPicPr>
          <p:nvPr userDrawn="1"/>
        </p:nvPicPr>
        <p:blipFill>
          <a:blip r:embed="rId4"/>
          <a:stretch>
            <a:fillRect/>
          </a:stretch>
        </p:blipFill>
        <p:spPr>
          <a:xfrm>
            <a:off x="198900" y="-557561"/>
            <a:ext cx="6491832" cy="8459054"/>
          </a:xfrm>
          <a:prstGeom prst="rect">
            <a:avLst/>
          </a:prstGeom>
        </p:spPr>
      </p:pic>
    </p:spTree>
    <p:extLst>
      <p:ext uri="{BB962C8B-B14F-4D97-AF65-F5344CB8AC3E}">
        <p14:creationId xmlns:p14="http://schemas.microsoft.com/office/powerpoint/2010/main" val="452043341"/>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8649F7C-C864-B9B9-2550-DED41953FD53}"/>
              </a:ext>
            </a:extLst>
          </p:cNvPr>
          <p:cNvPicPr>
            <a:picLocks noChangeAspect="1"/>
          </p:cNvPicPr>
          <p:nvPr userDrawn="1"/>
        </p:nvPicPr>
        <p:blipFill>
          <a:blip r:embed="rId2"/>
          <a:srcRect b="50156"/>
          <a:stretch>
            <a:fillRect/>
          </a:stretch>
        </p:blipFill>
        <p:spPr>
          <a:xfrm>
            <a:off x="0" y="1"/>
            <a:ext cx="12192000" cy="3429000"/>
          </a:xfrm>
          <a:prstGeom prst="rect">
            <a:avLst/>
          </a:prstGeom>
        </p:spPr>
      </p:pic>
      <p:sp>
        <p:nvSpPr>
          <p:cNvPr id="7" name="Title 1">
            <a:extLst>
              <a:ext uri="{FF2B5EF4-FFF2-40B4-BE49-F238E27FC236}">
                <a16:creationId xmlns:a16="http://schemas.microsoft.com/office/drawing/2014/main" id="{167C979E-8BB2-48DC-BB93-664A8E97D203}"/>
              </a:ext>
            </a:extLst>
          </p:cNvPr>
          <p:cNvSpPr>
            <a:spLocks noGrp="1"/>
          </p:cNvSpPr>
          <p:nvPr>
            <p:ph type="title"/>
          </p:nvPr>
        </p:nvSpPr>
        <p:spPr>
          <a:xfrm>
            <a:off x="224590" y="136525"/>
            <a:ext cx="10515600" cy="1325563"/>
          </a:xfrm>
        </p:spPr>
        <p:txBody>
          <a:bodyPr>
            <a:normAutofit/>
          </a:bodyPr>
          <a:lstStyle>
            <a:lvl1pPr>
              <a:defRPr sz="2800">
                <a:solidFill>
                  <a:schemeClr val="bg1"/>
                </a:solidFill>
              </a:defRPr>
            </a:lvl1pPr>
          </a:lstStyle>
          <a:p>
            <a:r>
              <a:rPr lang="en-US"/>
              <a:t>Click to edit Master title style</a:t>
            </a:r>
          </a:p>
        </p:txBody>
      </p:sp>
      <p:sp>
        <p:nvSpPr>
          <p:cNvPr id="5" name="Slide Number Placeholder 4">
            <a:extLst>
              <a:ext uri="{FF2B5EF4-FFF2-40B4-BE49-F238E27FC236}">
                <a16:creationId xmlns:a16="http://schemas.microsoft.com/office/drawing/2014/main" id="{D1183319-0BAD-42A1-8965-B0D1B633A6AB}"/>
              </a:ext>
            </a:extLst>
          </p:cNvPr>
          <p:cNvSpPr>
            <a:spLocks noGrp="1"/>
          </p:cNvSpPr>
          <p:nvPr>
            <p:ph type="sldNum" sz="quarter" idx="10"/>
          </p:nvPr>
        </p:nvSpPr>
        <p:spPr/>
        <p:txBody>
          <a:bodyPr/>
          <a:lstStyle/>
          <a:p>
            <a:fld id="{05B47EE0-0EBD-2941-8F1F-1A4BDCC430D4}" type="slidenum">
              <a:rPr lang="en-US" smtClean="0"/>
              <a:t>‹#›</a:t>
            </a:fld>
            <a:endParaRPr lang="en-US"/>
          </a:p>
        </p:txBody>
      </p:sp>
    </p:spTree>
    <p:extLst>
      <p:ext uri="{BB962C8B-B14F-4D97-AF65-F5344CB8AC3E}">
        <p14:creationId xmlns:p14="http://schemas.microsoft.com/office/powerpoint/2010/main" val="1199284421"/>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Title Slide">
    <p:bg>
      <p:bgPr>
        <a:solidFill>
          <a:srgbClr val="0964B2"/>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01AD3FC-1560-D84D-613F-7FBFC4C75141}"/>
              </a:ext>
            </a:extLst>
          </p:cNvPr>
          <p:cNvPicPr>
            <a:picLocks noChangeAspect="1"/>
          </p:cNvPicPr>
          <p:nvPr userDrawn="1"/>
        </p:nvPicPr>
        <p:blipFill>
          <a:blip r:embed="rId2">
            <a:alphaModFix amt="10000"/>
          </a:blip>
          <a:srcRect r="33605" b="32231"/>
          <a:stretch>
            <a:fillRect/>
          </a:stretch>
        </p:blipFill>
        <p:spPr>
          <a:xfrm>
            <a:off x="0" y="1"/>
            <a:ext cx="12192001" cy="6857999"/>
          </a:xfrm>
          <a:prstGeom prst="rect">
            <a:avLst/>
          </a:prstGeom>
        </p:spPr>
      </p:pic>
      <p:sp>
        <p:nvSpPr>
          <p:cNvPr id="7" name="Title 1">
            <a:extLst>
              <a:ext uri="{FF2B5EF4-FFF2-40B4-BE49-F238E27FC236}">
                <a16:creationId xmlns:a16="http://schemas.microsoft.com/office/drawing/2014/main" id="{360F4D86-086D-D71B-5EAD-C0C3D3199FE3}"/>
              </a:ext>
            </a:extLst>
          </p:cNvPr>
          <p:cNvSpPr>
            <a:spLocks noGrp="1"/>
          </p:cNvSpPr>
          <p:nvPr>
            <p:ph type="ctrTitle"/>
          </p:nvPr>
        </p:nvSpPr>
        <p:spPr>
          <a:xfrm>
            <a:off x="6690732" y="1800265"/>
            <a:ext cx="5330298" cy="2765770"/>
          </a:xfrm>
        </p:spPr>
        <p:txBody>
          <a:bodyPr anchor="ctr"/>
          <a:lstStyle>
            <a:lvl1pPr algn="ctr">
              <a:defRPr sz="6000">
                <a:solidFill>
                  <a:schemeClr val="bg1"/>
                </a:solidFill>
              </a:defRPr>
            </a:lvl1pPr>
          </a:lstStyle>
          <a:p>
            <a:r>
              <a:rPr lang="en-US"/>
              <a:t>Click to edit Master title style</a:t>
            </a:r>
          </a:p>
        </p:txBody>
      </p:sp>
      <p:sp>
        <p:nvSpPr>
          <p:cNvPr id="9" name="Text Placeholder 2">
            <a:extLst>
              <a:ext uri="{FF2B5EF4-FFF2-40B4-BE49-F238E27FC236}">
                <a16:creationId xmlns:a16="http://schemas.microsoft.com/office/drawing/2014/main" id="{42E43815-6555-194B-63DD-D690B136A901}"/>
              </a:ext>
            </a:extLst>
          </p:cNvPr>
          <p:cNvSpPr>
            <a:spLocks noGrp="1"/>
          </p:cNvSpPr>
          <p:nvPr>
            <p:ph type="body" idx="1"/>
          </p:nvPr>
        </p:nvSpPr>
        <p:spPr>
          <a:xfrm>
            <a:off x="6690731" y="4566035"/>
            <a:ext cx="5330298" cy="823912"/>
          </a:xfrm>
        </p:spPr>
        <p:txBody>
          <a:bodyPr anchor="ctr"/>
          <a:lstStyle>
            <a:lvl1pPr marL="0" indent="0" algn="ctr">
              <a:buNone/>
              <a:defRPr sz="2400" b="1">
                <a:solidFill>
                  <a:schemeClr val="bg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pic>
        <p:nvPicPr>
          <p:cNvPr id="11" name="Picture 10">
            <a:extLst>
              <a:ext uri="{FF2B5EF4-FFF2-40B4-BE49-F238E27FC236}">
                <a16:creationId xmlns:a16="http://schemas.microsoft.com/office/drawing/2014/main" id="{CF2FF02D-52FB-8CAE-D686-D245A1FFFFA0}"/>
              </a:ext>
            </a:extLst>
          </p:cNvPr>
          <p:cNvPicPr>
            <a:picLocks noChangeAspect="1"/>
          </p:cNvPicPr>
          <p:nvPr userDrawn="1"/>
        </p:nvPicPr>
        <p:blipFill>
          <a:blip r:embed="rId3"/>
          <a:srcRect t="12118" b="20440"/>
          <a:stretch>
            <a:fillRect/>
          </a:stretch>
        </p:blipFill>
        <p:spPr>
          <a:xfrm>
            <a:off x="3444816" y="4849641"/>
            <a:ext cx="2621280" cy="1767840"/>
          </a:xfrm>
          <a:prstGeom prst="rect">
            <a:avLst/>
          </a:prstGeom>
        </p:spPr>
      </p:pic>
      <p:pic>
        <p:nvPicPr>
          <p:cNvPr id="3" name="Picture 2" descr="Text&#10;&#10;Description automatically generated with low confidence">
            <a:extLst>
              <a:ext uri="{FF2B5EF4-FFF2-40B4-BE49-F238E27FC236}">
                <a16:creationId xmlns:a16="http://schemas.microsoft.com/office/drawing/2014/main" id="{EBFB77A2-F3AC-481E-5D5A-B33F2B6B14AB}"/>
              </a:ext>
            </a:extLst>
          </p:cNvPr>
          <p:cNvPicPr>
            <a:picLocks noChangeAspect="1"/>
          </p:cNvPicPr>
          <p:nvPr userDrawn="1"/>
        </p:nvPicPr>
        <p:blipFill>
          <a:blip r:embed="rId4"/>
          <a:stretch>
            <a:fillRect/>
          </a:stretch>
        </p:blipFill>
        <p:spPr>
          <a:xfrm>
            <a:off x="198900" y="-557561"/>
            <a:ext cx="6491832" cy="8459054"/>
          </a:xfrm>
          <a:prstGeom prst="rect">
            <a:avLst/>
          </a:prstGeom>
        </p:spPr>
      </p:pic>
    </p:spTree>
    <p:extLst>
      <p:ext uri="{BB962C8B-B14F-4D97-AF65-F5344CB8AC3E}">
        <p14:creationId xmlns:p14="http://schemas.microsoft.com/office/powerpoint/2010/main" val="4268119376"/>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Title Slide">
    <p:bg>
      <p:bgPr>
        <a:solidFill>
          <a:srgbClr val="0964B2"/>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01AD3FC-1560-D84D-613F-7FBFC4C75141}"/>
              </a:ext>
            </a:extLst>
          </p:cNvPr>
          <p:cNvPicPr>
            <a:picLocks noChangeAspect="1"/>
          </p:cNvPicPr>
          <p:nvPr userDrawn="1"/>
        </p:nvPicPr>
        <p:blipFill>
          <a:blip r:embed="rId2">
            <a:alphaModFix amt="10000"/>
          </a:blip>
          <a:srcRect r="33605" b="32231"/>
          <a:stretch>
            <a:fillRect/>
          </a:stretch>
        </p:blipFill>
        <p:spPr>
          <a:xfrm>
            <a:off x="0" y="1"/>
            <a:ext cx="12192001" cy="6857999"/>
          </a:xfrm>
          <a:prstGeom prst="rect">
            <a:avLst/>
          </a:prstGeom>
        </p:spPr>
      </p:pic>
      <p:sp>
        <p:nvSpPr>
          <p:cNvPr id="7" name="Title 1">
            <a:extLst>
              <a:ext uri="{FF2B5EF4-FFF2-40B4-BE49-F238E27FC236}">
                <a16:creationId xmlns:a16="http://schemas.microsoft.com/office/drawing/2014/main" id="{360F4D86-086D-D71B-5EAD-C0C3D3199FE3}"/>
              </a:ext>
            </a:extLst>
          </p:cNvPr>
          <p:cNvSpPr>
            <a:spLocks noGrp="1"/>
          </p:cNvSpPr>
          <p:nvPr>
            <p:ph type="ctrTitle"/>
          </p:nvPr>
        </p:nvSpPr>
        <p:spPr>
          <a:xfrm>
            <a:off x="5794732" y="1242704"/>
            <a:ext cx="5925029" cy="2765770"/>
          </a:xfrm>
        </p:spPr>
        <p:txBody>
          <a:bodyPr anchor="ctr"/>
          <a:lstStyle>
            <a:lvl1pPr algn="ctr">
              <a:defRPr sz="6000">
                <a:solidFill>
                  <a:schemeClr val="bg1"/>
                </a:solidFill>
              </a:defRPr>
            </a:lvl1pPr>
          </a:lstStyle>
          <a:p>
            <a:r>
              <a:rPr lang="en-US"/>
              <a:t>Click to edit Master title style</a:t>
            </a:r>
          </a:p>
        </p:txBody>
      </p:sp>
      <p:sp>
        <p:nvSpPr>
          <p:cNvPr id="9" name="Text Placeholder 2">
            <a:extLst>
              <a:ext uri="{FF2B5EF4-FFF2-40B4-BE49-F238E27FC236}">
                <a16:creationId xmlns:a16="http://schemas.microsoft.com/office/drawing/2014/main" id="{42E43815-6555-194B-63DD-D690B136A901}"/>
              </a:ext>
            </a:extLst>
          </p:cNvPr>
          <p:cNvSpPr>
            <a:spLocks noGrp="1"/>
          </p:cNvSpPr>
          <p:nvPr>
            <p:ph type="body" idx="1"/>
          </p:nvPr>
        </p:nvSpPr>
        <p:spPr>
          <a:xfrm>
            <a:off x="5794731" y="4008474"/>
            <a:ext cx="5925029" cy="823912"/>
          </a:xfrm>
        </p:spPr>
        <p:txBody>
          <a:bodyPr anchor="ctr"/>
          <a:lstStyle>
            <a:lvl1pPr marL="0" indent="0" algn="ctr">
              <a:buNone/>
              <a:defRPr sz="2400" b="1">
                <a:solidFill>
                  <a:schemeClr val="bg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pic>
        <p:nvPicPr>
          <p:cNvPr id="10" name="Picture 9" descr="A picture containing text, vector graphics&#10;&#10;Description automatically generated">
            <a:extLst>
              <a:ext uri="{FF2B5EF4-FFF2-40B4-BE49-F238E27FC236}">
                <a16:creationId xmlns:a16="http://schemas.microsoft.com/office/drawing/2014/main" id="{EC99024A-5226-5723-E638-1E390D12B3CD}"/>
              </a:ext>
            </a:extLst>
          </p:cNvPr>
          <p:cNvPicPr>
            <a:picLocks noChangeAspect="1"/>
          </p:cNvPicPr>
          <p:nvPr userDrawn="1"/>
        </p:nvPicPr>
        <p:blipFill>
          <a:blip r:embed="rId3"/>
          <a:srcRect l="5313" b="35334"/>
          <a:stretch>
            <a:fillRect/>
          </a:stretch>
        </p:blipFill>
        <p:spPr>
          <a:xfrm>
            <a:off x="177025" y="1696539"/>
            <a:ext cx="5440680" cy="4841706"/>
          </a:xfrm>
          <a:prstGeom prst="rect">
            <a:avLst/>
          </a:prstGeom>
        </p:spPr>
      </p:pic>
      <p:pic>
        <p:nvPicPr>
          <p:cNvPr id="11" name="Picture 10">
            <a:extLst>
              <a:ext uri="{FF2B5EF4-FFF2-40B4-BE49-F238E27FC236}">
                <a16:creationId xmlns:a16="http://schemas.microsoft.com/office/drawing/2014/main" id="{CF2FF02D-52FB-8CAE-D686-D245A1FFFFA0}"/>
              </a:ext>
            </a:extLst>
          </p:cNvPr>
          <p:cNvPicPr>
            <a:picLocks noChangeAspect="1"/>
          </p:cNvPicPr>
          <p:nvPr userDrawn="1"/>
        </p:nvPicPr>
        <p:blipFill>
          <a:blip r:embed="rId4"/>
          <a:srcRect t="12118" b="20440"/>
          <a:stretch>
            <a:fillRect/>
          </a:stretch>
        </p:blipFill>
        <p:spPr>
          <a:xfrm>
            <a:off x="177025" y="224972"/>
            <a:ext cx="2621280" cy="1767840"/>
          </a:xfrm>
          <a:prstGeom prst="rect">
            <a:avLst/>
          </a:prstGeom>
        </p:spPr>
      </p:pic>
    </p:spTree>
    <p:extLst>
      <p:ext uri="{BB962C8B-B14F-4D97-AF65-F5344CB8AC3E}">
        <p14:creationId xmlns:p14="http://schemas.microsoft.com/office/powerpoint/2010/main" val="3956912008"/>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Title Slide">
    <p:bg>
      <p:bgPr>
        <a:solidFill>
          <a:srgbClr val="0964B2"/>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01AD3FC-1560-D84D-613F-7FBFC4C75141}"/>
              </a:ext>
            </a:extLst>
          </p:cNvPr>
          <p:cNvPicPr>
            <a:picLocks noChangeAspect="1"/>
          </p:cNvPicPr>
          <p:nvPr userDrawn="1"/>
        </p:nvPicPr>
        <p:blipFill>
          <a:blip r:embed="rId2">
            <a:alphaModFix amt="10000"/>
          </a:blip>
          <a:srcRect r="33605" b="32231"/>
          <a:stretch>
            <a:fillRect/>
          </a:stretch>
        </p:blipFill>
        <p:spPr>
          <a:xfrm>
            <a:off x="0" y="1"/>
            <a:ext cx="12192001" cy="6857999"/>
          </a:xfrm>
          <a:prstGeom prst="rect">
            <a:avLst/>
          </a:prstGeom>
        </p:spPr>
      </p:pic>
      <p:sp>
        <p:nvSpPr>
          <p:cNvPr id="7" name="Title 1">
            <a:extLst>
              <a:ext uri="{FF2B5EF4-FFF2-40B4-BE49-F238E27FC236}">
                <a16:creationId xmlns:a16="http://schemas.microsoft.com/office/drawing/2014/main" id="{360F4D86-086D-D71B-5EAD-C0C3D3199FE3}"/>
              </a:ext>
            </a:extLst>
          </p:cNvPr>
          <p:cNvSpPr>
            <a:spLocks noGrp="1"/>
          </p:cNvSpPr>
          <p:nvPr>
            <p:ph type="ctrTitle"/>
          </p:nvPr>
        </p:nvSpPr>
        <p:spPr>
          <a:xfrm>
            <a:off x="5794732" y="1455605"/>
            <a:ext cx="5925029" cy="2765770"/>
          </a:xfrm>
        </p:spPr>
        <p:txBody>
          <a:bodyPr anchor="ctr"/>
          <a:lstStyle>
            <a:lvl1pPr algn="ctr">
              <a:defRPr sz="6000">
                <a:solidFill>
                  <a:schemeClr val="bg1"/>
                </a:solidFill>
              </a:defRPr>
            </a:lvl1pPr>
          </a:lstStyle>
          <a:p>
            <a:r>
              <a:rPr lang="en-US"/>
              <a:t>Click to edit Master title style</a:t>
            </a:r>
          </a:p>
        </p:txBody>
      </p:sp>
      <p:sp>
        <p:nvSpPr>
          <p:cNvPr id="9" name="Text Placeholder 2">
            <a:extLst>
              <a:ext uri="{FF2B5EF4-FFF2-40B4-BE49-F238E27FC236}">
                <a16:creationId xmlns:a16="http://schemas.microsoft.com/office/drawing/2014/main" id="{42E43815-6555-194B-63DD-D690B136A901}"/>
              </a:ext>
            </a:extLst>
          </p:cNvPr>
          <p:cNvSpPr>
            <a:spLocks noGrp="1"/>
          </p:cNvSpPr>
          <p:nvPr>
            <p:ph type="body" idx="1"/>
          </p:nvPr>
        </p:nvSpPr>
        <p:spPr>
          <a:xfrm>
            <a:off x="5794731" y="4221375"/>
            <a:ext cx="5925029" cy="823912"/>
          </a:xfrm>
        </p:spPr>
        <p:txBody>
          <a:bodyPr anchor="ctr"/>
          <a:lstStyle>
            <a:lvl1pPr marL="0" indent="0" algn="ctr">
              <a:buNone/>
              <a:defRPr sz="2400" b="1">
                <a:solidFill>
                  <a:schemeClr val="bg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pic>
        <p:nvPicPr>
          <p:cNvPr id="11" name="Picture 10">
            <a:extLst>
              <a:ext uri="{FF2B5EF4-FFF2-40B4-BE49-F238E27FC236}">
                <a16:creationId xmlns:a16="http://schemas.microsoft.com/office/drawing/2014/main" id="{CF2FF02D-52FB-8CAE-D686-D245A1FFFFA0}"/>
              </a:ext>
            </a:extLst>
          </p:cNvPr>
          <p:cNvPicPr>
            <a:picLocks noChangeAspect="1"/>
          </p:cNvPicPr>
          <p:nvPr userDrawn="1"/>
        </p:nvPicPr>
        <p:blipFill>
          <a:blip r:embed="rId3"/>
          <a:srcRect t="12118" b="20440"/>
          <a:stretch>
            <a:fillRect/>
          </a:stretch>
        </p:blipFill>
        <p:spPr>
          <a:xfrm>
            <a:off x="197451" y="306638"/>
            <a:ext cx="2166608" cy="1461201"/>
          </a:xfrm>
          <a:prstGeom prst="rect">
            <a:avLst/>
          </a:prstGeom>
        </p:spPr>
      </p:pic>
      <p:pic>
        <p:nvPicPr>
          <p:cNvPr id="5" name="Picture 4" descr="A person with a black background&#10;&#10;Description automatically generated with low confidence">
            <a:extLst>
              <a:ext uri="{FF2B5EF4-FFF2-40B4-BE49-F238E27FC236}">
                <a16:creationId xmlns:a16="http://schemas.microsoft.com/office/drawing/2014/main" id="{A0657E2E-B5AD-1F68-B191-DCE42E1D02DB}"/>
              </a:ext>
            </a:extLst>
          </p:cNvPr>
          <p:cNvPicPr>
            <a:picLocks noChangeAspect="1"/>
          </p:cNvPicPr>
          <p:nvPr userDrawn="1"/>
        </p:nvPicPr>
        <p:blipFill>
          <a:blip r:embed="rId4"/>
          <a:stretch>
            <a:fillRect/>
          </a:stretch>
        </p:blipFill>
        <p:spPr>
          <a:xfrm>
            <a:off x="-159835" y="1182029"/>
            <a:ext cx="5525779" cy="5525779"/>
          </a:xfrm>
          <a:prstGeom prst="rect">
            <a:avLst/>
          </a:prstGeom>
        </p:spPr>
      </p:pic>
    </p:spTree>
    <p:extLst>
      <p:ext uri="{BB962C8B-B14F-4D97-AF65-F5344CB8AC3E}">
        <p14:creationId xmlns:p14="http://schemas.microsoft.com/office/powerpoint/2010/main" val="3685053581"/>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Title Slide">
    <p:bg>
      <p:bgPr>
        <a:solidFill>
          <a:srgbClr val="0765B2"/>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01AD3FC-1560-D84D-613F-7FBFC4C75141}"/>
              </a:ext>
            </a:extLst>
          </p:cNvPr>
          <p:cNvPicPr>
            <a:picLocks noChangeAspect="1"/>
          </p:cNvPicPr>
          <p:nvPr userDrawn="1"/>
        </p:nvPicPr>
        <p:blipFill>
          <a:blip r:embed="rId2">
            <a:alphaModFix amt="10000"/>
          </a:blip>
          <a:srcRect r="33605" b="32231"/>
          <a:stretch>
            <a:fillRect/>
          </a:stretch>
        </p:blipFill>
        <p:spPr>
          <a:xfrm>
            <a:off x="0" y="1"/>
            <a:ext cx="12192001" cy="6857999"/>
          </a:xfrm>
          <a:prstGeom prst="rect">
            <a:avLst/>
          </a:prstGeom>
        </p:spPr>
      </p:pic>
      <p:sp>
        <p:nvSpPr>
          <p:cNvPr id="7" name="Title 1">
            <a:extLst>
              <a:ext uri="{FF2B5EF4-FFF2-40B4-BE49-F238E27FC236}">
                <a16:creationId xmlns:a16="http://schemas.microsoft.com/office/drawing/2014/main" id="{360F4D86-086D-D71B-5EAD-C0C3D3199FE3}"/>
              </a:ext>
            </a:extLst>
          </p:cNvPr>
          <p:cNvSpPr>
            <a:spLocks noGrp="1"/>
          </p:cNvSpPr>
          <p:nvPr>
            <p:ph type="ctrTitle"/>
          </p:nvPr>
        </p:nvSpPr>
        <p:spPr>
          <a:xfrm>
            <a:off x="893121" y="1551245"/>
            <a:ext cx="5925029" cy="2765770"/>
          </a:xfrm>
        </p:spPr>
        <p:txBody>
          <a:bodyPr anchor="ctr"/>
          <a:lstStyle>
            <a:lvl1pPr algn="ctr">
              <a:defRPr sz="6000">
                <a:solidFill>
                  <a:schemeClr val="bg1"/>
                </a:solidFill>
              </a:defRPr>
            </a:lvl1pPr>
          </a:lstStyle>
          <a:p>
            <a:r>
              <a:rPr lang="en-US"/>
              <a:t>Click to edit Master title style</a:t>
            </a:r>
          </a:p>
        </p:txBody>
      </p:sp>
      <p:sp>
        <p:nvSpPr>
          <p:cNvPr id="9" name="Text Placeholder 2">
            <a:extLst>
              <a:ext uri="{FF2B5EF4-FFF2-40B4-BE49-F238E27FC236}">
                <a16:creationId xmlns:a16="http://schemas.microsoft.com/office/drawing/2014/main" id="{42E43815-6555-194B-63DD-D690B136A901}"/>
              </a:ext>
            </a:extLst>
          </p:cNvPr>
          <p:cNvSpPr>
            <a:spLocks noGrp="1"/>
          </p:cNvSpPr>
          <p:nvPr>
            <p:ph type="body" idx="1"/>
          </p:nvPr>
        </p:nvSpPr>
        <p:spPr>
          <a:xfrm>
            <a:off x="893122" y="4608672"/>
            <a:ext cx="5925029" cy="823912"/>
          </a:xfrm>
        </p:spPr>
        <p:txBody>
          <a:bodyPr anchor="ctr"/>
          <a:lstStyle>
            <a:lvl1pPr marL="0" indent="0" algn="ctr">
              <a:buNone/>
              <a:defRPr sz="2400" b="1">
                <a:solidFill>
                  <a:schemeClr val="bg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pic>
        <p:nvPicPr>
          <p:cNvPr id="11" name="Picture 10">
            <a:extLst>
              <a:ext uri="{FF2B5EF4-FFF2-40B4-BE49-F238E27FC236}">
                <a16:creationId xmlns:a16="http://schemas.microsoft.com/office/drawing/2014/main" id="{CF2FF02D-52FB-8CAE-D686-D245A1FFFFA0}"/>
              </a:ext>
            </a:extLst>
          </p:cNvPr>
          <p:cNvPicPr>
            <a:picLocks noChangeAspect="1"/>
          </p:cNvPicPr>
          <p:nvPr userDrawn="1"/>
        </p:nvPicPr>
        <p:blipFill>
          <a:blip r:embed="rId3"/>
          <a:srcRect t="12118" b="20440"/>
          <a:stretch>
            <a:fillRect/>
          </a:stretch>
        </p:blipFill>
        <p:spPr>
          <a:xfrm>
            <a:off x="6818151" y="1674541"/>
            <a:ext cx="5202877" cy="3508917"/>
          </a:xfrm>
          <a:prstGeom prst="rect">
            <a:avLst/>
          </a:prstGeom>
        </p:spPr>
      </p:pic>
    </p:spTree>
    <p:extLst>
      <p:ext uri="{BB962C8B-B14F-4D97-AF65-F5344CB8AC3E}">
        <p14:creationId xmlns:p14="http://schemas.microsoft.com/office/powerpoint/2010/main" val="3465416678"/>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205BDC-A6B9-FC27-B9AF-EF3C53F4031E}"/>
              </a:ext>
            </a:extLst>
          </p:cNvPr>
          <p:cNvSpPr>
            <a:spLocks noGrp="1"/>
          </p:cNvSpPr>
          <p:nvPr>
            <p:ph type="title"/>
          </p:nvPr>
        </p:nvSpPr>
        <p:spPr/>
        <p:txBody>
          <a:bodyPr/>
          <a:lstStyle>
            <a:lvl1pPr>
              <a:defRPr>
                <a:solidFill>
                  <a:srgbClr val="0864B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92E46F77-AF80-87A5-44B7-A8FA016CBCB9}"/>
              </a:ext>
            </a:extLst>
          </p:cNvPr>
          <p:cNvSpPr>
            <a:spLocks noGrp="1"/>
          </p:cNvSpPr>
          <p:nvPr>
            <p:ph idx="1"/>
          </p:nvPr>
        </p:nvSpPr>
        <p:spPr/>
        <p:txBody>
          <a:bodyPr>
            <a:normAutofit/>
          </a:bodyPr>
          <a:lstStyle>
            <a:lvl1pPr>
              <a:defRPr sz="2000"/>
            </a:lvl1pPr>
            <a:lvl2pPr>
              <a:defRPr sz="2000"/>
            </a:lvl2pPr>
            <a:lvl3pPr>
              <a:defRPr sz="20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Rectangle 8">
            <a:extLst>
              <a:ext uri="{FF2B5EF4-FFF2-40B4-BE49-F238E27FC236}">
                <a16:creationId xmlns:a16="http://schemas.microsoft.com/office/drawing/2014/main" id="{F859EE2E-B99A-4BFD-8BB3-2F41627CC4DB}"/>
              </a:ext>
            </a:extLst>
          </p:cNvPr>
          <p:cNvSpPr/>
          <p:nvPr userDrawn="1"/>
        </p:nvSpPr>
        <p:spPr>
          <a:xfrm>
            <a:off x="0" y="6721475"/>
            <a:ext cx="12192000" cy="136525"/>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028E01C8-BB59-41C5-BB90-604F4EA89856}"/>
              </a:ext>
            </a:extLst>
          </p:cNvPr>
          <p:cNvPicPr>
            <a:picLocks noChangeAspect="1"/>
          </p:cNvPicPr>
          <p:nvPr userDrawn="1"/>
        </p:nvPicPr>
        <p:blipFill>
          <a:blip r:embed="rId2">
            <a:lum bright="70000" contrast="-70000"/>
            <a:extLst>
              <a:ext uri="{28A0092B-C50C-407E-A947-70E740481C1C}">
                <a14:useLocalDpi xmlns:a14="http://schemas.microsoft.com/office/drawing/2010/main" val="0"/>
              </a:ext>
            </a:extLst>
          </a:blip>
          <a:stretch>
            <a:fillRect/>
          </a:stretch>
        </p:blipFill>
        <p:spPr>
          <a:xfrm>
            <a:off x="10816873" y="5873553"/>
            <a:ext cx="1119226" cy="714628"/>
          </a:xfrm>
          <a:prstGeom prst="rect">
            <a:avLst/>
          </a:prstGeom>
        </p:spPr>
      </p:pic>
      <p:sp>
        <p:nvSpPr>
          <p:cNvPr id="6" name="Slide Number Placeholder 7">
            <a:extLst>
              <a:ext uri="{FF2B5EF4-FFF2-40B4-BE49-F238E27FC236}">
                <a16:creationId xmlns:a16="http://schemas.microsoft.com/office/drawing/2014/main" id="{563A323D-12B1-4D63-990C-BCCDDFCA4663}"/>
              </a:ext>
            </a:extLst>
          </p:cNvPr>
          <p:cNvSpPr>
            <a:spLocks noGrp="1"/>
          </p:cNvSpPr>
          <p:nvPr>
            <p:ph type="sldNum" sz="quarter" idx="10"/>
          </p:nvPr>
        </p:nvSpPr>
        <p:spPr>
          <a:xfrm>
            <a:off x="838200" y="6223056"/>
            <a:ext cx="2743200" cy="365125"/>
          </a:xfrm>
        </p:spPr>
        <p:txBody>
          <a:bodyPr/>
          <a:lstStyle>
            <a:lvl1pPr algn="l">
              <a:defRPr/>
            </a:lvl1pPr>
          </a:lstStyle>
          <a:p>
            <a:pPr algn="l"/>
            <a:fld id="{05B47EE0-0EBD-2941-8F1F-1A4BDCC430D4}" type="slidenum">
              <a:rPr lang="en-US" smtClean="0"/>
              <a:pPr algn="l"/>
              <a:t>‹#›</a:t>
            </a:fld>
            <a:endParaRPr lang="en-US"/>
          </a:p>
        </p:txBody>
      </p:sp>
    </p:spTree>
    <p:extLst>
      <p:ext uri="{BB962C8B-B14F-4D97-AF65-F5344CB8AC3E}">
        <p14:creationId xmlns:p14="http://schemas.microsoft.com/office/powerpoint/2010/main" val="3134846558"/>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6367CE78-27BE-1CDD-A137-70E239D5B2B1}"/>
              </a:ext>
            </a:extLst>
          </p:cNvPr>
          <p:cNvPicPr>
            <a:picLocks noChangeAspect="1"/>
          </p:cNvPicPr>
          <p:nvPr userDrawn="1"/>
        </p:nvPicPr>
        <p:blipFill>
          <a:blip r:embed="rId2"/>
          <a:stretch>
            <a:fillRect/>
          </a:stretch>
        </p:blipFill>
        <p:spPr>
          <a:xfrm>
            <a:off x="0" y="-17106"/>
            <a:ext cx="12192000" cy="6879498"/>
          </a:xfrm>
          <a:prstGeom prst="rect">
            <a:avLst/>
          </a:prstGeom>
        </p:spPr>
      </p:pic>
      <p:sp>
        <p:nvSpPr>
          <p:cNvPr id="10" name="Title 1">
            <a:extLst>
              <a:ext uri="{FF2B5EF4-FFF2-40B4-BE49-F238E27FC236}">
                <a16:creationId xmlns:a16="http://schemas.microsoft.com/office/drawing/2014/main" id="{912CE475-657B-46C2-A0F7-49896491E82A}"/>
              </a:ext>
            </a:extLst>
          </p:cNvPr>
          <p:cNvSpPr>
            <a:spLocks noGrp="1"/>
          </p:cNvSpPr>
          <p:nvPr>
            <p:ph type="title"/>
          </p:nvPr>
        </p:nvSpPr>
        <p:spPr>
          <a:xfrm>
            <a:off x="3278458" y="6267"/>
            <a:ext cx="8672909" cy="1325563"/>
          </a:xfrm>
        </p:spPr>
        <p:txBody>
          <a:bodyPr>
            <a:normAutofit/>
          </a:bodyPr>
          <a:lstStyle>
            <a:lvl1pPr algn="l">
              <a:defRPr sz="2800">
                <a:solidFill>
                  <a:schemeClr val="bg1"/>
                </a:solidFill>
              </a:defRPr>
            </a:lvl1pPr>
          </a:lstStyle>
          <a:p>
            <a:r>
              <a:rPr lang="en-US"/>
              <a:t>Click to edit Master title style</a:t>
            </a:r>
          </a:p>
        </p:txBody>
      </p:sp>
      <p:sp>
        <p:nvSpPr>
          <p:cNvPr id="8" name="Slide Number Placeholder 7">
            <a:extLst>
              <a:ext uri="{FF2B5EF4-FFF2-40B4-BE49-F238E27FC236}">
                <a16:creationId xmlns:a16="http://schemas.microsoft.com/office/drawing/2014/main" id="{2163992D-31F0-43BC-8D72-960FF68BF3E5}"/>
              </a:ext>
            </a:extLst>
          </p:cNvPr>
          <p:cNvSpPr>
            <a:spLocks noGrp="1"/>
          </p:cNvSpPr>
          <p:nvPr>
            <p:ph type="sldNum" sz="quarter" idx="10"/>
          </p:nvPr>
        </p:nvSpPr>
        <p:spPr/>
        <p:txBody>
          <a:bodyPr/>
          <a:lstStyle/>
          <a:p>
            <a:fld id="{05B47EE0-0EBD-2941-8F1F-1A4BDCC430D4}" type="slidenum">
              <a:rPr lang="en-US" smtClean="0"/>
              <a:t>‹#›</a:t>
            </a:fld>
            <a:endParaRPr lang="en-US"/>
          </a:p>
        </p:txBody>
      </p:sp>
    </p:spTree>
    <p:extLst>
      <p:ext uri="{BB962C8B-B14F-4D97-AF65-F5344CB8AC3E}">
        <p14:creationId xmlns:p14="http://schemas.microsoft.com/office/powerpoint/2010/main" val="2913687947"/>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B21C3A-402B-A527-480C-BAFA6126FC2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A5C9349-DB78-C995-9610-8BC90CB8336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D3A7826-F1C1-6C4F-5CC2-6B17EE4D4A16}"/>
              </a:ext>
            </a:extLst>
          </p:cNvPr>
          <p:cNvSpPr>
            <a:spLocks noGrp="1"/>
          </p:cNvSpPr>
          <p:nvPr>
            <p:ph type="dt" sz="half" idx="10"/>
          </p:nvPr>
        </p:nvSpPr>
        <p:spPr/>
        <p:txBody>
          <a:bodyPr/>
          <a:lstStyle/>
          <a:p>
            <a:fld id="{5C752677-7D0F-48EE-BB09-A42E07C9CD23}" type="datetimeFigureOut">
              <a:rPr lang="en-US" smtClean="0"/>
              <a:t>10/31/23</a:t>
            </a:fld>
            <a:endParaRPr lang="en-US"/>
          </a:p>
        </p:txBody>
      </p:sp>
      <p:sp>
        <p:nvSpPr>
          <p:cNvPr id="5" name="Footer Placeholder 4">
            <a:extLst>
              <a:ext uri="{FF2B5EF4-FFF2-40B4-BE49-F238E27FC236}">
                <a16:creationId xmlns:a16="http://schemas.microsoft.com/office/drawing/2014/main" id="{AC8F8434-484C-38C4-6027-ADCCB6E308F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2883098-35E2-538D-C614-E3E103BBC307}"/>
              </a:ext>
            </a:extLst>
          </p:cNvPr>
          <p:cNvSpPr>
            <a:spLocks noGrp="1"/>
          </p:cNvSpPr>
          <p:nvPr>
            <p:ph type="sldNum" sz="quarter" idx="12"/>
          </p:nvPr>
        </p:nvSpPr>
        <p:spPr/>
        <p:txBody>
          <a:bodyPr/>
          <a:lstStyle/>
          <a:p>
            <a:fld id="{882CE22D-1BD2-4B41-A993-7072E9863403}" type="slidenum">
              <a:rPr lang="en-US" smtClean="0"/>
              <a:t>‹#›</a:t>
            </a:fld>
            <a:endParaRPr lang="en-US"/>
          </a:p>
        </p:txBody>
      </p:sp>
    </p:spTree>
    <p:extLst>
      <p:ext uri="{BB962C8B-B14F-4D97-AF65-F5344CB8AC3E}">
        <p14:creationId xmlns:p14="http://schemas.microsoft.com/office/powerpoint/2010/main" val="715168575"/>
      </p:ext>
    </p:extLst>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7425280-02C0-F54C-B89B-74C50740B59B}"/>
              </a:ext>
            </a:extLst>
          </p:cNvPr>
          <p:cNvPicPr>
            <a:picLocks noChangeAspect="1"/>
          </p:cNvPicPr>
          <p:nvPr userDrawn="1"/>
        </p:nvPicPr>
        <p:blipFill>
          <a:blip r:embed="rId2"/>
          <a:stretch>
            <a:fillRect/>
          </a:stretch>
        </p:blipFill>
        <p:spPr>
          <a:xfrm>
            <a:off x="1449" y="0"/>
            <a:ext cx="12189103" cy="6877864"/>
          </a:xfrm>
          <a:prstGeom prst="rect">
            <a:avLst/>
          </a:prstGeom>
        </p:spPr>
      </p:pic>
      <p:sp>
        <p:nvSpPr>
          <p:cNvPr id="2" name="Title 1">
            <a:extLst>
              <a:ext uri="{FF2B5EF4-FFF2-40B4-BE49-F238E27FC236}">
                <a16:creationId xmlns:a16="http://schemas.microsoft.com/office/drawing/2014/main" id="{EE205BDC-A6B9-FC27-B9AF-EF3C53F4031E}"/>
              </a:ext>
            </a:extLst>
          </p:cNvPr>
          <p:cNvSpPr>
            <a:spLocks noGrp="1"/>
          </p:cNvSpPr>
          <p:nvPr>
            <p:ph type="title"/>
          </p:nvPr>
        </p:nvSpPr>
        <p:spPr/>
        <p:txBody>
          <a:bodyPr/>
          <a:lstStyle>
            <a:lvl1pPr>
              <a:defRPr>
                <a:solidFill>
                  <a:srgbClr val="0864B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92E46F77-AF80-87A5-44B7-A8FA016CBCB9}"/>
              </a:ext>
            </a:extLst>
          </p:cNvPr>
          <p:cNvSpPr>
            <a:spLocks noGrp="1"/>
          </p:cNvSpPr>
          <p:nvPr>
            <p:ph idx="1"/>
          </p:nvPr>
        </p:nvSpPr>
        <p:spPr/>
        <p:txBody>
          <a:bodyPr>
            <a:normAutofit/>
          </a:bodyPr>
          <a:lstStyle>
            <a:lvl1pPr>
              <a:defRPr sz="2000"/>
            </a:lvl1pPr>
            <a:lvl2pPr>
              <a:defRPr sz="2000"/>
            </a:lvl2pPr>
            <a:lvl3pPr>
              <a:defRPr sz="20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90317414"/>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6_Title and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7425280-02C0-F54C-B89B-74C50740B59B}"/>
              </a:ext>
            </a:extLst>
          </p:cNvPr>
          <p:cNvPicPr>
            <a:picLocks noChangeAspect="1"/>
          </p:cNvPicPr>
          <p:nvPr userDrawn="1"/>
        </p:nvPicPr>
        <p:blipFill>
          <a:blip r:embed="rId2"/>
          <a:stretch>
            <a:fillRect/>
          </a:stretch>
        </p:blipFill>
        <p:spPr>
          <a:xfrm>
            <a:off x="1449" y="0"/>
            <a:ext cx="12189103" cy="6877864"/>
          </a:xfrm>
          <a:prstGeom prst="rect">
            <a:avLst/>
          </a:prstGeom>
        </p:spPr>
      </p:pic>
      <p:sp>
        <p:nvSpPr>
          <p:cNvPr id="2" name="Title 1">
            <a:extLst>
              <a:ext uri="{FF2B5EF4-FFF2-40B4-BE49-F238E27FC236}">
                <a16:creationId xmlns:a16="http://schemas.microsoft.com/office/drawing/2014/main" id="{EE205BDC-A6B9-FC27-B9AF-EF3C53F4031E}"/>
              </a:ext>
            </a:extLst>
          </p:cNvPr>
          <p:cNvSpPr>
            <a:spLocks noGrp="1"/>
          </p:cNvSpPr>
          <p:nvPr>
            <p:ph type="title"/>
          </p:nvPr>
        </p:nvSpPr>
        <p:spPr/>
        <p:txBody>
          <a:bodyPr/>
          <a:lstStyle>
            <a:lvl1pPr>
              <a:defRPr>
                <a:solidFill>
                  <a:srgbClr val="0864B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92E46F77-AF80-87A5-44B7-A8FA016CBCB9}"/>
              </a:ext>
            </a:extLst>
          </p:cNvPr>
          <p:cNvSpPr>
            <a:spLocks noGrp="1"/>
          </p:cNvSpPr>
          <p:nvPr>
            <p:ph idx="1"/>
          </p:nvPr>
        </p:nvSpPr>
        <p:spPr/>
        <p:txBody>
          <a:bodyPr>
            <a:normAutofit/>
          </a:bodyPr>
          <a:lstStyle>
            <a:lvl1pPr>
              <a:defRPr sz="2000"/>
            </a:lvl1pPr>
            <a:lvl2pPr>
              <a:defRPr sz="2000"/>
            </a:lvl2pPr>
            <a:lvl3pPr>
              <a:defRPr sz="20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81880453"/>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F859EE2E-B99A-4BFD-8BB3-2F41627CC4DB}"/>
              </a:ext>
            </a:extLst>
          </p:cNvPr>
          <p:cNvSpPr/>
          <p:nvPr userDrawn="1"/>
        </p:nvSpPr>
        <p:spPr>
          <a:xfrm>
            <a:off x="0" y="6721475"/>
            <a:ext cx="12192000" cy="136525"/>
          </a:xfrm>
          <a:prstGeom prst="rect">
            <a:avLst/>
          </a:prstGeom>
          <a:solidFill>
            <a:srgbClr val="0F2C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028E01C8-BB59-41C5-BB90-604F4EA89856}"/>
              </a:ext>
            </a:extLst>
          </p:cNvPr>
          <p:cNvPicPr>
            <a:picLocks noChangeAspect="1"/>
          </p:cNvPicPr>
          <p:nvPr userDrawn="1"/>
        </p:nvPicPr>
        <p:blipFill>
          <a:blip r:embed="rId2">
            <a:lum bright="70000" contrast="-70000"/>
            <a:extLst>
              <a:ext uri="{28A0092B-C50C-407E-A947-70E740481C1C}">
                <a14:useLocalDpi xmlns:a14="http://schemas.microsoft.com/office/drawing/2010/main" val="0"/>
              </a:ext>
            </a:extLst>
          </a:blip>
          <a:stretch>
            <a:fillRect/>
          </a:stretch>
        </p:blipFill>
        <p:spPr>
          <a:xfrm>
            <a:off x="10816873" y="5873553"/>
            <a:ext cx="1119226" cy="714628"/>
          </a:xfrm>
          <a:prstGeom prst="rect">
            <a:avLst/>
          </a:prstGeom>
        </p:spPr>
      </p:pic>
      <p:sp>
        <p:nvSpPr>
          <p:cNvPr id="6" name="Slide Number Placeholder 7">
            <a:extLst>
              <a:ext uri="{FF2B5EF4-FFF2-40B4-BE49-F238E27FC236}">
                <a16:creationId xmlns:a16="http://schemas.microsoft.com/office/drawing/2014/main" id="{563A323D-12B1-4D63-990C-BCCDDFCA4663}"/>
              </a:ext>
            </a:extLst>
          </p:cNvPr>
          <p:cNvSpPr>
            <a:spLocks noGrp="1"/>
          </p:cNvSpPr>
          <p:nvPr>
            <p:ph type="sldNum" sz="quarter" idx="10"/>
          </p:nvPr>
        </p:nvSpPr>
        <p:spPr>
          <a:xfrm>
            <a:off x="173181" y="6211065"/>
            <a:ext cx="2743200" cy="365125"/>
          </a:xfrm>
        </p:spPr>
        <p:txBody>
          <a:bodyPr/>
          <a:lstStyle>
            <a:lvl1pPr algn="l">
              <a:defRPr/>
            </a:lvl1pPr>
          </a:lstStyle>
          <a:p>
            <a:pPr algn="l"/>
            <a:fld id="{05B47EE0-0EBD-2941-8F1F-1A4BDCC430D4}" type="slidenum">
              <a:rPr lang="en-US" smtClean="0"/>
              <a:pPr algn="l"/>
              <a:t>‹#›</a:t>
            </a:fld>
            <a:endParaRPr lang="en-US"/>
          </a:p>
        </p:txBody>
      </p:sp>
      <p:sp>
        <p:nvSpPr>
          <p:cNvPr id="2" name="Title 1">
            <a:extLst>
              <a:ext uri="{FF2B5EF4-FFF2-40B4-BE49-F238E27FC236}">
                <a16:creationId xmlns:a16="http://schemas.microsoft.com/office/drawing/2014/main" id="{1C926DE6-AA1D-44BA-9CCF-72615EB97FA0}"/>
              </a:ext>
            </a:extLst>
          </p:cNvPr>
          <p:cNvSpPr>
            <a:spLocks noGrp="1"/>
          </p:cNvSpPr>
          <p:nvPr>
            <p:ph type="title"/>
          </p:nvPr>
        </p:nvSpPr>
        <p:spPr/>
        <p:txBody>
          <a:bodyPr/>
          <a:lstStyle>
            <a:lvl1pPr>
              <a:defRPr>
                <a:solidFill>
                  <a:srgbClr val="0864B2"/>
                </a:solidFill>
              </a:defRPr>
            </a:lvl1pPr>
          </a:lstStyle>
          <a:p>
            <a:r>
              <a:rPr lang="en-US"/>
              <a:t>Click to edit Master title style</a:t>
            </a:r>
          </a:p>
        </p:txBody>
      </p:sp>
    </p:spTree>
    <p:extLst>
      <p:ext uri="{BB962C8B-B14F-4D97-AF65-F5344CB8AC3E}">
        <p14:creationId xmlns:p14="http://schemas.microsoft.com/office/powerpoint/2010/main" val="495262917"/>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A5C47C7-B597-2B74-CA24-6EE355D71E7F}"/>
              </a:ext>
            </a:extLst>
          </p:cNvPr>
          <p:cNvPicPr>
            <a:picLocks noChangeAspect="1"/>
          </p:cNvPicPr>
          <p:nvPr userDrawn="1"/>
        </p:nvPicPr>
        <p:blipFill>
          <a:blip r:embed="rId2"/>
          <a:stretch>
            <a:fillRect/>
          </a:stretch>
        </p:blipFill>
        <p:spPr>
          <a:xfrm>
            <a:off x="1449" y="0"/>
            <a:ext cx="12189101" cy="6877863"/>
          </a:xfrm>
          <a:prstGeom prst="rect">
            <a:avLst/>
          </a:prstGeom>
        </p:spPr>
      </p:pic>
      <p:sp>
        <p:nvSpPr>
          <p:cNvPr id="2" name="Title 1">
            <a:extLst>
              <a:ext uri="{FF2B5EF4-FFF2-40B4-BE49-F238E27FC236}">
                <a16:creationId xmlns:a16="http://schemas.microsoft.com/office/drawing/2014/main" id="{84A13372-8455-ED4E-149F-8090898653DA}"/>
              </a:ext>
            </a:extLst>
          </p:cNvPr>
          <p:cNvSpPr>
            <a:spLocks noGrp="1"/>
          </p:cNvSpPr>
          <p:nvPr>
            <p:ph type="title"/>
          </p:nvPr>
        </p:nvSpPr>
        <p:spPr>
          <a:xfrm>
            <a:off x="224590" y="136525"/>
            <a:ext cx="10515600" cy="1325563"/>
          </a:xfrm>
        </p:spPr>
        <p:txBody>
          <a:bodyPr>
            <a:normAutofit/>
          </a:bodyPr>
          <a:lstStyle>
            <a:lvl1pPr>
              <a:defRPr sz="2800">
                <a:solidFill>
                  <a:schemeClr val="bg1"/>
                </a:solidFill>
              </a:defRPr>
            </a:lvl1pPr>
          </a:lstStyle>
          <a:p>
            <a:r>
              <a:rPr lang="en-US"/>
              <a:t>Click to edit Master title style</a:t>
            </a:r>
          </a:p>
        </p:txBody>
      </p:sp>
      <p:sp>
        <p:nvSpPr>
          <p:cNvPr id="6" name="Slide Number Placeholder 5">
            <a:extLst>
              <a:ext uri="{FF2B5EF4-FFF2-40B4-BE49-F238E27FC236}">
                <a16:creationId xmlns:a16="http://schemas.microsoft.com/office/drawing/2014/main" id="{E6BA2638-C102-45DD-8AE0-72BAAB3BD51C}"/>
              </a:ext>
            </a:extLst>
          </p:cNvPr>
          <p:cNvSpPr>
            <a:spLocks noGrp="1"/>
          </p:cNvSpPr>
          <p:nvPr>
            <p:ph type="sldNum" sz="quarter" idx="10"/>
          </p:nvPr>
        </p:nvSpPr>
        <p:spPr/>
        <p:txBody>
          <a:bodyPr/>
          <a:lstStyle/>
          <a:p>
            <a:fld id="{05B47EE0-0EBD-2941-8F1F-1A4BDCC430D4}" type="slidenum">
              <a:rPr lang="en-US" smtClean="0"/>
              <a:t>‹#›</a:t>
            </a:fld>
            <a:endParaRPr lang="en-US"/>
          </a:p>
        </p:txBody>
      </p:sp>
    </p:spTree>
    <p:extLst>
      <p:ext uri="{BB962C8B-B14F-4D97-AF65-F5344CB8AC3E}">
        <p14:creationId xmlns:p14="http://schemas.microsoft.com/office/powerpoint/2010/main" val="1754182019"/>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006C4B5-A09F-A75E-3DDC-DD920A57F442}"/>
              </a:ext>
            </a:extLst>
          </p:cNvPr>
          <p:cNvPicPr>
            <a:picLocks noChangeAspect="1"/>
          </p:cNvPicPr>
          <p:nvPr userDrawn="1"/>
        </p:nvPicPr>
        <p:blipFill>
          <a:blip r:embed="rId2"/>
          <a:stretch>
            <a:fillRect/>
          </a:stretch>
        </p:blipFill>
        <p:spPr>
          <a:xfrm>
            <a:off x="23944" y="-10754"/>
            <a:ext cx="12168056" cy="6865987"/>
          </a:xfrm>
          <a:prstGeom prst="rect">
            <a:avLst/>
          </a:prstGeom>
        </p:spPr>
      </p:pic>
      <p:sp>
        <p:nvSpPr>
          <p:cNvPr id="2" name="Title 1">
            <a:extLst>
              <a:ext uri="{FF2B5EF4-FFF2-40B4-BE49-F238E27FC236}">
                <a16:creationId xmlns:a16="http://schemas.microsoft.com/office/drawing/2014/main" id="{0AC1AFB7-AC37-7DDB-C0BA-29732AE890ED}"/>
              </a:ext>
            </a:extLst>
          </p:cNvPr>
          <p:cNvSpPr>
            <a:spLocks noGrp="1"/>
          </p:cNvSpPr>
          <p:nvPr>
            <p:ph type="title"/>
          </p:nvPr>
        </p:nvSpPr>
        <p:spPr>
          <a:xfrm>
            <a:off x="831850" y="576264"/>
            <a:ext cx="10515600" cy="977899"/>
          </a:xfrm>
        </p:spPr>
        <p:txBody>
          <a:bodyPr anchor="t">
            <a:normAutofit/>
          </a:bodyPr>
          <a:lstStyle>
            <a:lvl1pPr>
              <a:defRPr sz="4400">
                <a:solidFill>
                  <a:srgbClr val="0864B2"/>
                </a:solidFill>
              </a:defRPr>
            </a:lvl1pPr>
          </a:lstStyle>
          <a:p>
            <a:r>
              <a:rPr lang="en-US"/>
              <a:t>Click to edit Master title style</a:t>
            </a:r>
          </a:p>
        </p:txBody>
      </p:sp>
      <p:sp>
        <p:nvSpPr>
          <p:cNvPr id="3" name="Text Placeholder 2">
            <a:extLst>
              <a:ext uri="{FF2B5EF4-FFF2-40B4-BE49-F238E27FC236}">
                <a16:creationId xmlns:a16="http://schemas.microsoft.com/office/drawing/2014/main" id="{BB48C4DA-A2B4-DC89-775D-834A58B4CF8C}"/>
              </a:ext>
            </a:extLst>
          </p:cNvPr>
          <p:cNvSpPr>
            <a:spLocks noGrp="1"/>
          </p:cNvSpPr>
          <p:nvPr>
            <p:ph type="body" idx="1"/>
          </p:nvPr>
        </p:nvSpPr>
        <p:spPr>
          <a:xfrm>
            <a:off x="831850" y="1895708"/>
            <a:ext cx="10515600" cy="3060468"/>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a:p>
            <a:pPr lvl="0"/>
            <a:endParaRPr lang="en-US"/>
          </a:p>
        </p:txBody>
      </p:sp>
    </p:spTree>
    <p:extLst>
      <p:ext uri="{BB962C8B-B14F-4D97-AF65-F5344CB8AC3E}">
        <p14:creationId xmlns:p14="http://schemas.microsoft.com/office/powerpoint/2010/main" val="1033564744"/>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006C4B5-A09F-A75E-3DDC-DD920A57F442}"/>
              </a:ext>
            </a:extLst>
          </p:cNvPr>
          <p:cNvPicPr>
            <a:picLocks noChangeAspect="1"/>
          </p:cNvPicPr>
          <p:nvPr userDrawn="1"/>
        </p:nvPicPr>
        <p:blipFill>
          <a:blip r:embed="rId2"/>
          <a:stretch>
            <a:fillRect/>
          </a:stretch>
        </p:blipFill>
        <p:spPr>
          <a:xfrm>
            <a:off x="23944" y="-10754"/>
            <a:ext cx="12168056" cy="6865987"/>
          </a:xfrm>
          <a:prstGeom prst="rect">
            <a:avLst/>
          </a:prstGeom>
        </p:spPr>
      </p:pic>
      <p:sp>
        <p:nvSpPr>
          <p:cNvPr id="2" name="Title 1">
            <a:extLst>
              <a:ext uri="{FF2B5EF4-FFF2-40B4-BE49-F238E27FC236}">
                <a16:creationId xmlns:a16="http://schemas.microsoft.com/office/drawing/2014/main" id="{0AC1AFB7-AC37-7DDB-C0BA-29732AE890ED}"/>
              </a:ext>
            </a:extLst>
          </p:cNvPr>
          <p:cNvSpPr>
            <a:spLocks noGrp="1"/>
          </p:cNvSpPr>
          <p:nvPr>
            <p:ph type="title"/>
          </p:nvPr>
        </p:nvSpPr>
        <p:spPr>
          <a:xfrm>
            <a:off x="831850" y="576264"/>
            <a:ext cx="10515600" cy="977899"/>
          </a:xfrm>
        </p:spPr>
        <p:txBody>
          <a:bodyPr anchor="t">
            <a:normAutofit/>
          </a:bodyPr>
          <a:lstStyle>
            <a:lvl1pPr>
              <a:defRPr sz="4400">
                <a:solidFill>
                  <a:srgbClr val="0864B2"/>
                </a:solidFill>
              </a:defRPr>
            </a:lvl1pPr>
          </a:lstStyle>
          <a:p>
            <a:r>
              <a:rPr lang="en-US"/>
              <a:t>Click to edit Master title style</a:t>
            </a:r>
          </a:p>
        </p:txBody>
      </p:sp>
      <p:sp>
        <p:nvSpPr>
          <p:cNvPr id="3" name="Text Placeholder 2">
            <a:extLst>
              <a:ext uri="{FF2B5EF4-FFF2-40B4-BE49-F238E27FC236}">
                <a16:creationId xmlns:a16="http://schemas.microsoft.com/office/drawing/2014/main" id="{BB48C4DA-A2B4-DC89-775D-834A58B4CF8C}"/>
              </a:ext>
            </a:extLst>
          </p:cNvPr>
          <p:cNvSpPr>
            <a:spLocks noGrp="1"/>
          </p:cNvSpPr>
          <p:nvPr>
            <p:ph type="body" idx="1"/>
          </p:nvPr>
        </p:nvSpPr>
        <p:spPr>
          <a:xfrm>
            <a:off x="831850" y="1895708"/>
            <a:ext cx="10515600" cy="3060468"/>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a:p>
            <a:pPr lvl="0"/>
            <a:endParaRPr lang="en-US"/>
          </a:p>
        </p:txBody>
      </p:sp>
    </p:spTree>
    <p:extLst>
      <p:ext uri="{BB962C8B-B14F-4D97-AF65-F5344CB8AC3E}">
        <p14:creationId xmlns:p14="http://schemas.microsoft.com/office/powerpoint/2010/main" val="2760060837"/>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2_Section Header">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006C4B5-A09F-A75E-3DDC-DD920A57F442}"/>
              </a:ext>
            </a:extLst>
          </p:cNvPr>
          <p:cNvPicPr>
            <a:picLocks noChangeAspect="1"/>
          </p:cNvPicPr>
          <p:nvPr userDrawn="1"/>
        </p:nvPicPr>
        <p:blipFill>
          <a:blip r:embed="rId2"/>
          <a:stretch>
            <a:fillRect/>
          </a:stretch>
        </p:blipFill>
        <p:spPr>
          <a:xfrm>
            <a:off x="23944" y="-10754"/>
            <a:ext cx="12168056" cy="6865987"/>
          </a:xfrm>
          <a:prstGeom prst="rect">
            <a:avLst/>
          </a:prstGeom>
        </p:spPr>
      </p:pic>
      <p:sp>
        <p:nvSpPr>
          <p:cNvPr id="2" name="Title 1">
            <a:extLst>
              <a:ext uri="{FF2B5EF4-FFF2-40B4-BE49-F238E27FC236}">
                <a16:creationId xmlns:a16="http://schemas.microsoft.com/office/drawing/2014/main" id="{0AC1AFB7-AC37-7DDB-C0BA-29732AE890ED}"/>
              </a:ext>
            </a:extLst>
          </p:cNvPr>
          <p:cNvSpPr>
            <a:spLocks noGrp="1"/>
          </p:cNvSpPr>
          <p:nvPr>
            <p:ph type="title"/>
          </p:nvPr>
        </p:nvSpPr>
        <p:spPr>
          <a:xfrm>
            <a:off x="831850" y="576264"/>
            <a:ext cx="10515600" cy="977899"/>
          </a:xfrm>
        </p:spPr>
        <p:txBody>
          <a:bodyPr anchor="t">
            <a:normAutofit/>
          </a:bodyPr>
          <a:lstStyle>
            <a:lvl1pPr>
              <a:defRPr sz="4400">
                <a:solidFill>
                  <a:srgbClr val="0864B2"/>
                </a:solidFill>
              </a:defRPr>
            </a:lvl1pPr>
          </a:lstStyle>
          <a:p>
            <a:r>
              <a:rPr lang="en-US"/>
              <a:t>Click to edit Master title style</a:t>
            </a:r>
          </a:p>
        </p:txBody>
      </p:sp>
      <p:sp>
        <p:nvSpPr>
          <p:cNvPr id="3" name="Text Placeholder 2">
            <a:extLst>
              <a:ext uri="{FF2B5EF4-FFF2-40B4-BE49-F238E27FC236}">
                <a16:creationId xmlns:a16="http://schemas.microsoft.com/office/drawing/2014/main" id="{BB48C4DA-A2B4-DC89-775D-834A58B4CF8C}"/>
              </a:ext>
            </a:extLst>
          </p:cNvPr>
          <p:cNvSpPr>
            <a:spLocks noGrp="1"/>
          </p:cNvSpPr>
          <p:nvPr>
            <p:ph type="body" idx="1"/>
          </p:nvPr>
        </p:nvSpPr>
        <p:spPr>
          <a:xfrm>
            <a:off x="831850" y="1895708"/>
            <a:ext cx="10515600" cy="3060468"/>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1052416198"/>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3_Section Header">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006C4B5-A09F-A75E-3DDC-DD920A57F442}"/>
              </a:ext>
            </a:extLst>
          </p:cNvPr>
          <p:cNvPicPr>
            <a:picLocks noChangeAspect="1"/>
          </p:cNvPicPr>
          <p:nvPr userDrawn="1"/>
        </p:nvPicPr>
        <p:blipFill>
          <a:blip r:embed="rId2"/>
          <a:stretch>
            <a:fillRect/>
          </a:stretch>
        </p:blipFill>
        <p:spPr>
          <a:xfrm>
            <a:off x="23944" y="-10754"/>
            <a:ext cx="12168056" cy="6865987"/>
          </a:xfrm>
          <a:prstGeom prst="rect">
            <a:avLst/>
          </a:prstGeom>
        </p:spPr>
      </p:pic>
      <p:sp>
        <p:nvSpPr>
          <p:cNvPr id="2" name="Title 1">
            <a:extLst>
              <a:ext uri="{FF2B5EF4-FFF2-40B4-BE49-F238E27FC236}">
                <a16:creationId xmlns:a16="http://schemas.microsoft.com/office/drawing/2014/main" id="{0AC1AFB7-AC37-7DDB-C0BA-29732AE890ED}"/>
              </a:ext>
            </a:extLst>
          </p:cNvPr>
          <p:cNvSpPr>
            <a:spLocks noGrp="1"/>
          </p:cNvSpPr>
          <p:nvPr>
            <p:ph type="title"/>
          </p:nvPr>
        </p:nvSpPr>
        <p:spPr>
          <a:xfrm>
            <a:off x="831850" y="576264"/>
            <a:ext cx="10515600" cy="977899"/>
          </a:xfrm>
        </p:spPr>
        <p:txBody>
          <a:bodyPr anchor="t">
            <a:normAutofit/>
          </a:bodyPr>
          <a:lstStyle>
            <a:lvl1pPr>
              <a:defRPr sz="4400">
                <a:solidFill>
                  <a:srgbClr val="0864B2"/>
                </a:solidFill>
              </a:defRPr>
            </a:lvl1pPr>
          </a:lstStyle>
          <a:p>
            <a:r>
              <a:rPr lang="en-US"/>
              <a:t>Click to edit Master title style</a:t>
            </a:r>
          </a:p>
        </p:txBody>
      </p:sp>
      <p:sp>
        <p:nvSpPr>
          <p:cNvPr id="3" name="Text Placeholder 2">
            <a:extLst>
              <a:ext uri="{FF2B5EF4-FFF2-40B4-BE49-F238E27FC236}">
                <a16:creationId xmlns:a16="http://schemas.microsoft.com/office/drawing/2014/main" id="{BB48C4DA-A2B4-DC89-775D-834A58B4CF8C}"/>
              </a:ext>
            </a:extLst>
          </p:cNvPr>
          <p:cNvSpPr>
            <a:spLocks noGrp="1"/>
          </p:cNvSpPr>
          <p:nvPr>
            <p:ph type="body" idx="1"/>
          </p:nvPr>
        </p:nvSpPr>
        <p:spPr>
          <a:xfrm>
            <a:off x="831850" y="1895708"/>
            <a:ext cx="10515600" cy="3060468"/>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3382494247"/>
      </p:ext>
    </p:extLst>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F859EE2E-B99A-4BFD-8BB3-2F41627CC4DB}"/>
              </a:ext>
            </a:extLst>
          </p:cNvPr>
          <p:cNvSpPr/>
          <p:nvPr userDrawn="1"/>
        </p:nvSpPr>
        <p:spPr>
          <a:xfrm>
            <a:off x="0" y="6721475"/>
            <a:ext cx="12192000" cy="136525"/>
          </a:xfrm>
          <a:prstGeom prst="rect">
            <a:avLst/>
          </a:prstGeom>
          <a:solidFill>
            <a:srgbClr val="1A86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028E01C8-BB59-41C5-BB90-604F4EA89856}"/>
              </a:ext>
            </a:extLst>
          </p:cNvPr>
          <p:cNvPicPr>
            <a:picLocks noChangeAspect="1"/>
          </p:cNvPicPr>
          <p:nvPr userDrawn="1"/>
        </p:nvPicPr>
        <p:blipFill>
          <a:blip r:embed="rId2">
            <a:lum bright="70000" contrast="-70000"/>
            <a:extLst>
              <a:ext uri="{28A0092B-C50C-407E-A947-70E740481C1C}">
                <a14:useLocalDpi xmlns:a14="http://schemas.microsoft.com/office/drawing/2010/main" val="0"/>
              </a:ext>
            </a:extLst>
          </a:blip>
          <a:stretch>
            <a:fillRect/>
          </a:stretch>
        </p:blipFill>
        <p:spPr>
          <a:xfrm>
            <a:off x="10816873" y="5873553"/>
            <a:ext cx="1119226" cy="714628"/>
          </a:xfrm>
          <a:prstGeom prst="rect">
            <a:avLst/>
          </a:prstGeom>
        </p:spPr>
      </p:pic>
      <p:sp>
        <p:nvSpPr>
          <p:cNvPr id="6" name="Slide Number Placeholder 7">
            <a:extLst>
              <a:ext uri="{FF2B5EF4-FFF2-40B4-BE49-F238E27FC236}">
                <a16:creationId xmlns:a16="http://schemas.microsoft.com/office/drawing/2014/main" id="{563A323D-12B1-4D63-990C-BCCDDFCA4663}"/>
              </a:ext>
            </a:extLst>
          </p:cNvPr>
          <p:cNvSpPr>
            <a:spLocks noGrp="1"/>
          </p:cNvSpPr>
          <p:nvPr>
            <p:ph type="sldNum" sz="quarter" idx="10"/>
          </p:nvPr>
        </p:nvSpPr>
        <p:spPr>
          <a:xfrm>
            <a:off x="173181" y="6211065"/>
            <a:ext cx="2743200" cy="365125"/>
          </a:xfrm>
        </p:spPr>
        <p:txBody>
          <a:bodyPr/>
          <a:lstStyle>
            <a:lvl1pPr algn="l">
              <a:defRPr/>
            </a:lvl1pPr>
          </a:lstStyle>
          <a:p>
            <a:pPr algn="l"/>
            <a:fld id="{05B47EE0-0EBD-2941-8F1F-1A4BDCC430D4}" type="slidenum">
              <a:rPr lang="en-US" smtClean="0"/>
              <a:pPr algn="l"/>
              <a:t>‹#›</a:t>
            </a:fld>
            <a:endParaRPr lang="en-US"/>
          </a:p>
        </p:txBody>
      </p:sp>
      <p:sp>
        <p:nvSpPr>
          <p:cNvPr id="4" name="Title 3">
            <a:extLst>
              <a:ext uri="{FF2B5EF4-FFF2-40B4-BE49-F238E27FC236}">
                <a16:creationId xmlns:a16="http://schemas.microsoft.com/office/drawing/2014/main" id="{67EED655-FD9E-4CF0-89D5-7C54BC9DBC72}"/>
              </a:ext>
            </a:extLst>
          </p:cNvPr>
          <p:cNvSpPr>
            <a:spLocks noGrp="1"/>
          </p:cNvSpPr>
          <p:nvPr>
            <p:ph type="title"/>
          </p:nvPr>
        </p:nvSpPr>
        <p:spPr/>
        <p:txBody>
          <a:bodyPr/>
          <a:lstStyle>
            <a:lvl1pPr>
              <a:defRPr>
                <a:solidFill>
                  <a:srgbClr val="0864B2"/>
                </a:solidFill>
              </a:defRPr>
            </a:lvl1pPr>
          </a:lstStyle>
          <a:p>
            <a:r>
              <a:rPr lang="en-US"/>
              <a:t>Click to edit Master title style</a:t>
            </a:r>
          </a:p>
        </p:txBody>
      </p:sp>
    </p:spTree>
    <p:extLst>
      <p:ext uri="{BB962C8B-B14F-4D97-AF65-F5344CB8AC3E}">
        <p14:creationId xmlns:p14="http://schemas.microsoft.com/office/powerpoint/2010/main" val="2867096518"/>
      </p:ext>
    </p:extLst>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99104891-63AA-17D2-0BD9-F4BE5BFDC510}"/>
              </a:ext>
            </a:extLst>
          </p:cNvPr>
          <p:cNvPicPr>
            <a:picLocks noChangeAspect="1"/>
          </p:cNvPicPr>
          <p:nvPr userDrawn="1"/>
        </p:nvPicPr>
        <p:blipFill>
          <a:blip r:embed="rId2"/>
          <a:srcRect l="2538" t="58" b="58"/>
          <a:stretch>
            <a:fillRect/>
          </a:stretch>
        </p:blipFill>
        <p:spPr>
          <a:xfrm>
            <a:off x="0" y="-13523"/>
            <a:ext cx="12191999" cy="7050427"/>
          </a:xfrm>
          <a:prstGeom prst="rect">
            <a:avLst/>
          </a:prstGeom>
        </p:spPr>
      </p:pic>
      <p:sp>
        <p:nvSpPr>
          <p:cNvPr id="2" name="Title 1">
            <a:extLst>
              <a:ext uri="{FF2B5EF4-FFF2-40B4-BE49-F238E27FC236}">
                <a16:creationId xmlns:a16="http://schemas.microsoft.com/office/drawing/2014/main" id="{ECBE528D-9D45-7C17-812E-A76567A66B05}"/>
              </a:ext>
            </a:extLst>
          </p:cNvPr>
          <p:cNvSpPr>
            <a:spLocks noGrp="1"/>
          </p:cNvSpPr>
          <p:nvPr>
            <p:ph type="title"/>
          </p:nvPr>
        </p:nvSpPr>
        <p:spPr/>
        <p:txBody>
          <a:bodyPr/>
          <a:lstStyle>
            <a:lvl1pPr>
              <a:defRPr>
                <a:solidFill>
                  <a:srgbClr val="0864B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97A65F71-7416-A25F-6A55-565221191993}"/>
              </a:ext>
            </a:extLst>
          </p:cNvPr>
          <p:cNvSpPr>
            <a:spLocks noGrp="1"/>
          </p:cNvSpPr>
          <p:nvPr>
            <p:ph sz="half" idx="1"/>
          </p:nvPr>
        </p:nvSpPr>
        <p:spPr>
          <a:xfrm>
            <a:off x="838200" y="1825625"/>
            <a:ext cx="5181600" cy="4351338"/>
          </a:xfrm>
        </p:spPr>
        <p:txBody>
          <a:bodyPr>
            <a:normAutofit/>
          </a:bodyPr>
          <a:lstStyle>
            <a:lvl1pPr>
              <a:defRPr sz="2000"/>
            </a:lvl1pPr>
            <a:lvl2pPr>
              <a:defRPr sz="2000"/>
            </a:lvl2pPr>
            <a:lvl3pPr>
              <a:defRPr sz="20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741D256-A2F6-F875-BC40-DA7CB0A95FD9}"/>
              </a:ext>
            </a:extLst>
          </p:cNvPr>
          <p:cNvSpPr>
            <a:spLocks noGrp="1"/>
          </p:cNvSpPr>
          <p:nvPr>
            <p:ph sz="half" idx="2"/>
          </p:nvPr>
        </p:nvSpPr>
        <p:spPr>
          <a:xfrm>
            <a:off x="6172200" y="1825625"/>
            <a:ext cx="5181600" cy="4351338"/>
          </a:xfrm>
        </p:spPr>
        <p:txBody>
          <a:bodyPr>
            <a:normAutofit/>
          </a:bodyPr>
          <a:lstStyle>
            <a:lvl1pPr>
              <a:defRPr sz="2000"/>
            </a:lvl1pPr>
            <a:lvl2pPr>
              <a:defRPr sz="2000"/>
            </a:lvl2pPr>
            <a:lvl3pPr>
              <a:defRPr sz="20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35244879"/>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43E51E-38FD-FCA3-656C-929509FEA7E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8F74928-8A75-B971-5005-2D4B6CD0A31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717AAA3-49B0-8D59-644C-9A892C2B23F2}"/>
              </a:ext>
            </a:extLst>
          </p:cNvPr>
          <p:cNvSpPr>
            <a:spLocks noGrp="1"/>
          </p:cNvSpPr>
          <p:nvPr>
            <p:ph type="dt" sz="half" idx="10"/>
          </p:nvPr>
        </p:nvSpPr>
        <p:spPr/>
        <p:txBody>
          <a:bodyPr/>
          <a:lstStyle/>
          <a:p>
            <a:fld id="{5C752677-7D0F-48EE-BB09-A42E07C9CD23}" type="datetimeFigureOut">
              <a:rPr lang="en-US" smtClean="0"/>
              <a:t>10/31/23</a:t>
            </a:fld>
            <a:endParaRPr lang="en-US"/>
          </a:p>
        </p:txBody>
      </p:sp>
      <p:sp>
        <p:nvSpPr>
          <p:cNvPr id="5" name="Footer Placeholder 4">
            <a:extLst>
              <a:ext uri="{FF2B5EF4-FFF2-40B4-BE49-F238E27FC236}">
                <a16:creationId xmlns:a16="http://schemas.microsoft.com/office/drawing/2014/main" id="{AA7FCC8F-5126-1A58-C4A8-807927B442F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86D8783-F91B-5FD9-DE8D-E7A6854A7871}"/>
              </a:ext>
            </a:extLst>
          </p:cNvPr>
          <p:cNvSpPr>
            <a:spLocks noGrp="1"/>
          </p:cNvSpPr>
          <p:nvPr>
            <p:ph type="sldNum" sz="quarter" idx="12"/>
          </p:nvPr>
        </p:nvSpPr>
        <p:spPr/>
        <p:txBody>
          <a:bodyPr/>
          <a:lstStyle/>
          <a:p>
            <a:fld id="{882CE22D-1BD2-4B41-A993-7072E9863403}" type="slidenum">
              <a:rPr lang="en-US" smtClean="0"/>
              <a:t>‹#›</a:t>
            </a:fld>
            <a:endParaRPr lang="en-US"/>
          </a:p>
        </p:txBody>
      </p:sp>
    </p:spTree>
    <p:extLst>
      <p:ext uri="{BB962C8B-B14F-4D97-AF65-F5344CB8AC3E}">
        <p14:creationId xmlns:p14="http://schemas.microsoft.com/office/powerpoint/2010/main" val="233591052"/>
      </p:ext>
    </p:extLst>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F859EE2E-B99A-4BFD-8BB3-2F41627CC4DB}"/>
              </a:ext>
            </a:extLst>
          </p:cNvPr>
          <p:cNvSpPr/>
          <p:nvPr userDrawn="1"/>
        </p:nvSpPr>
        <p:spPr>
          <a:xfrm>
            <a:off x="0" y="6721475"/>
            <a:ext cx="12192000" cy="136525"/>
          </a:xfrm>
          <a:prstGeom prst="rect">
            <a:avLst/>
          </a:prstGeom>
          <a:solidFill>
            <a:srgbClr val="E47A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028E01C8-BB59-41C5-BB90-604F4EA89856}"/>
              </a:ext>
            </a:extLst>
          </p:cNvPr>
          <p:cNvPicPr>
            <a:picLocks noChangeAspect="1"/>
          </p:cNvPicPr>
          <p:nvPr userDrawn="1"/>
        </p:nvPicPr>
        <p:blipFill>
          <a:blip r:embed="rId2">
            <a:lum bright="70000" contrast="-70000"/>
            <a:extLst>
              <a:ext uri="{28A0092B-C50C-407E-A947-70E740481C1C}">
                <a14:useLocalDpi xmlns:a14="http://schemas.microsoft.com/office/drawing/2010/main" val="0"/>
              </a:ext>
            </a:extLst>
          </a:blip>
          <a:stretch>
            <a:fillRect/>
          </a:stretch>
        </p:blipFill>
        <p:spPr>
          <a:xfrm>
            <a:off x="10816873" y="5873553"/>
            <a:ext cx="1119226" cy="714628"/>
          </a:xfrm>
          <a:prstGeom prst="rect">
            <a:avLst/>
          </a:prstGeom>
        </p:spPr>
      </p:pic>
      <p:sp>
        <p:nvSpPr>
          <p:cNvPr id="6" name="Slide Number Placeholder 7">
            <a:extLst>
              <a:ext uri="{FF2B5EF4-FFF2-40B4-BE49-F238E27FC236}">
                <a16:creationId xmlns:a16="http://schemas.microsoft.com/office/drawing/2014/main" id="{563A323D-12B1-4D63-990C-BCCDDFCA4663}"/>
              </a:ext>
            </a:extLst>
          </p:cNvPr>
          <p:cNvSpPr>
            <a:spLocks noGrp="1"/>
          </p:cNvSpPr>
          <p:nvPr>
            <p:ph type="sldNum" sz="quarter" idx="10"/>
          </p:nvPr>
        </p:nvSpPr>
        <p:spPr>
          <a:xfrm>
            <a:off x="173181" y="6211065"/>
            <a:ext cx="2743200" cy="365125"/>
          </a:xfrm>
        </p:spPr>
        <p:txBody>
          <a:bodyPr/>
          <a:lstStyle>
            <a:lvl1pPr algn="l">
              <a:defRPr/>
            </a:lvl1pPr>
          </a:lstStyle>
          <a:p>
            <a:pPr algn="l"/>
            <a:fld id="{05B47EE0-0EBD-2941-8F1F-1A4BDCC430D4}" type="slidenum">
              <a:rPr lang="en-US" smtClean="0"/>
              <a:pPr algn="l"/>
              <a:t>‹#›</a:t>
            </a:fld>
            <a:endParaRPr lang="en-US"/>
          </a:p>
        </p:txBody>
      </p:sp>
      <p:sp>
        <p:nvSpPr>
          <p:cNvPr id="2" name="Title 1">
            <a:extLst>
              <a:ext uri="{FF2B5EF4-FFF2-40B4-BE49-F238E27FC236}">
                <a16:creationId xmlns:a16="http://schemas.microsoft.com/office/drawing/2014/main" id="{78CBC66E-3BC4-4083-B3EE-63D5EADD0CEF}"/>
              </a:ext>
            </a:extLst>
          </p:cNvPr>
          <p:cNvSpPr>
            <a:spLocks noGrp="1"/>
          </p:cNvSpPr>
          <p:nvPr>
            <p:ph type="title"/>
          </p:nvPr>
        </p:nvSpPr>
        <p:spPr/>
        <p:txBody>
          <a:bodyPr/>
          <a:lstStyle>
            <a:lvl1pPr>
              <a:defRPr>
                <a:solidFill>
                  <a:srgbClr val="0864B2"/>
                </a:solidFill>
              </a:defRPr>
            </a:lvl1pPr>
          </a:lstStyle>
          <a:p>
            <a:r>
              <a:rPr lang="en-US"/>
              <a:t>Click to edit Master title style</a:t>
            </a:r>
          </a:p>
        </p:txBody>
      </p:sp>
    </p:spTree>
    <p:extLst>
      <p:ext uri="{BB962C8B-B14F-4D97-AF65-F5344CB8AC3E}">
        <p14:creationId xmlns:p14="http://schemas.microsoft.com/office/powerpoint/2010/main" val="4266076286"/>
      </p:ext>
    </p:extLst>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8649F7C-C864-B9B9-2550-DED41953FD53}"/>
              </a:ext>
            </a:extLst>
          </p:cNvPr>
          <p:cNvPicPr>
            <a:picLocks noChangeAspect="1"/>
          </p:cNvPicPr>
          <p:nvPr userDrawn="1"/>
        </p:nvPicPr>
        <p:blipFill>
          <a:blip r:embed="rId2"/>
          <a:srcRect b="50156"/>
          <a:stretch>
            <a:fillRect/>
          </a:stretch>
        </p:blipFill>
        <p:spPr>
          <a:xfrm>
            <a:off x="0" y="1"/>
            <a:ext cx="12192000" cy="3429000"/>
          </a:xfrm>
          <a:prstGeom prst="rect">
            <a:avLst/>
          </a:prstGeom>
        </p:spPr>
      </p:pic>
      <p:sp>
        <p:nvSpPr>
          <p:cNvPr id="7" name="Title 1">
            <a:extLst>
              <a:ext uri="{FF2B5EF4-FFF2-40B4-BE49-F238E27FC236}">
                <a16:creationId xmlns:a16="http://schemas.microsoft.com/office/drawing/2014/main" id="{167C979E-8BB2-48DC-BB93-664A8E97D203}"/>
              </a:ext>
            </a:extLst>
          </p:cNvPr>
          <p:cNvSpPr>
            <a:spLocks noGrp="1"/>
          </p:cNvSpPr>
          <p:nvPr>
            <p:ph type="title"/>
          </p:nvPr>
        </p:nvSpPr>
        <p:spPr>
          <a:xfrm>
            <a:off x="224590" y="136525"/>
            <a:ext cx="10515600" cy="1325563"/>
          </a:xfrm>
        </p:spPr>
        <p:txBody>
          <a:bodyPr>
            <a:normAutofit/>
          </a:bodyPr>
          <a:lstStyle>
            <a:lvl1pPr>
              <a:defRPr sz="2800">
                <a:solidFill>
                  <a:schemeClr val="bg1"/>
                </a:solidFill>
              </a:defRPr>
            </a:lvl1pPr>
          </a:lstStyle>
          <a:p>
            <a:r>
              <a:rPr lang="en-US"/>
              <a:t>Click to edit Master title style</a:t>
            </a:r>
          </a:p>
        </p:txBody>
      </p:sp>
      <p:sp>
        <p:nvSpPr>
          <p:cNvPr id="5" name="Slide Number Placeholder 4">
            <a:extLst>
              <a:ext uri="{FF2B5EF4-FFF2-40B4-BE49-F238E27FC236}">
                <a16:creationId xmlns:a16="http://schemas.microsoft.com/office/drawing/2014/main" id="{D1183319-0BAD-42A1-8965-B0D1B633A6AB}"/>
              </a:ext>
            </a:extLst>
          </p:cNvPr>
          <p:cNvSpPr>
            <a:spLocks noGrp="1"/>
          </p:cNvSpPr>
          <p:nvPr>
            <p:ph type="sldNum" sz="quarter" idx="10"/>
          </p:nvPr>
        </p:nvSpPr>
        <p:spPr/>
        <p:txBody>
          <a:bodyPr/>
          <a:lstStyle/>
          <a:p>
            <a:fld id="{05B47EE0-0EBD-2941-8F1F-1A4BDCC430D4}" type="slidenum">
              <a:rPr lang="en-US" smtClean="0"/>
              <a:t>‹#›</a:t>
            </a:fld>
            <a:endParaRPr lang="en-US"/>
          </a:p>
        </p:txBody>
      </p:sp>
    </p:spTree>
    <p:extLst>
      <p:ext uri="{BB962C8B-B14F-4D97-AF65-F5344CB8AC3E}">
        <p14:creationId xmlns:p14="http://schemas.microsoft.com/office/powerpoint/2010/main" val="297976984"/>
      </p:ext>
    </p:extLst>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5208A945-BD24-26F8-CB76-94BF286926A9}"/>
              </a:ext>
            </a:extLst>
          </p:cNvPr>
          <p:cNvPicPr>
            <a:picLocks noChangeAspect="1"/>
          </p:cNvPicPr>
          <p:nvPr userDrawn="1"/>
        </p:nvPicPr>
        <p:blipFill>
          <a:blip r:embed="rId2"/>
          <a:stretch>
            <a:fillRect/>
          </a:stretch>
        </p:blipFill>
        <p:spPr>
          <a:xfrm>
            <a:off x="0" y="-17510"/>
            <a:ext cx="12192000" cy="6879498"/>
          </a:xfrm>
          <a:prstGeom prst="rect">
            <a:avLst/>
          </a:prstGeom>
        </p:spPr>
      </p:pic>
      <p:sp>
        <p:nvSpPr>
          <p:cNvPr id="2" name="Title 1">
            <a:extLst>
              <a:ext uri="{FF2B5EF4-FFF2-40B4-BE49-F238E27FC236}">
                <a16:creationId xmlns:a16="http://schemas.microsoft.com/office/drawing/2014/main" id="{25C44A62-40AA-841C-E35D-BCAA3506854E}"/>
              </a:ext>
            </a:extLst>
          </p:cNvPr>
          <p:cNvSpPr>
            <a:spLocks noGrp="1"/>
          </p:cNvSpPr>
          <p:nvPr>
            <p:ph type="title"/>
          </p:nvPr>
        </p:nvSpPr>
        <p:spPr>
          <a:xfrm>
            <a:off x="839788" y="365125"/>
            <a:ext cx="10515600" cy="1325563"/>
          </a:xfrm>
        </p:spPr>
        <p:txBody>
          <a:bodyPr/>
          <a:lstStyle>
            <a:lvl1pPr>
              <a:defRPr>
                <a:solidFill>
                  <a:srgbClr val="0864B2"/>
                </a:solidFill>
              </a:defRPr>
            </a:lvl1pPr>
          </a:lstStyle>
          <a:p>
            <a:r>
              <a:rPr lang="en-US"/>
              <a:t>Click to edit Master title style</a:t>
            </a:r>
          </a:p>
        </p:txBody>
      </p:sp>
      <p:sp>
        <p:nvSpPr>
          <p:cNvPr id="3" name="Text Placeholder 2">
            <a:extLst>
              <a:ext uri="{FF2B5EF4-FFF2-40B4-BE49-F238E27FC236}">
                <a16:creationId xmlns:a16="http://schemas.microsoft.com/office/drawing/2014/main" id="{B613DE37-DC7E-D112-8834-873E10D62073}"/>
              </a:ext>
            </a:extLst>
          </p:cNvPr>
          <p:cNvSpPr>
            <a:spLocks noGrp="1"/>
          </p:cNvSpPr>
          <p:nvPr>
            <p:ph type="body" idx="1"/>
          </p:nvPr>
        </p:nvSpPr>
        <p:spPr>
          <a:xfrm>
            <a:off x="839788" y="1681163"/>
            <a:ext cx="5157787" cy="823912"/>
          </a:xfrm>
        </p:spPr>
        <p:txBody>
          <a:bodyPr anchor="b"/>
          <a:lstStyle>
            <a:lvl1pPr marL="0" indent="0">
              <a:buNone/>
              <a:defRPr sz="2400" b="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A4289F7-5669-C51E-58BB-EAF07C3832AC}"/>
              </a:ext>
            </a:extLst>
          </p:cNvPr>
          <p:cNvSpPr>
            <a:spLocks noGrp="1"/>
          </p:cNvSpPr>
          <p:nvPr>
            <p:ph sz="half" idx="2"/>
          </p:nvPr>
        </p:nvSpPr>
        <p:spPr>
          <a:xfrm>
            <a:off x="839788" y="2505075"/>
            <a:ext cx="5157787" cy="3684588"/>
          </a:xfrm>
        </p:spPr>
        <p:txBody>
          <a:bodyPr>
            <a:norm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03DB02A-84DC-1AEA-20CE-95231072C68B}"/>
              </a:ext>
            </a:extLst>
          </p:cNvPr>
          <p:cNvSpPr>
            <a:spLocks noGrp="1"/>
          </p:cNvSpPr>
          <p:nvPr>
            <p:ph type="body" sz="quarter" idx="3"/>
          </p:nvPr>
        </p:nvSpPr>
        <p:spPr>
          <a:xfrm>
            <a:off x="6172200" y="1681163"/>
            <a:ext cx="5183188" cy="823912"/>
          </a:xfrm>
        </p:spPr>
        <p:txBody>
          <a:bodyPr anchor="b"/>
          <a:lstStyle>
            <a:lvl1pPr marL="0" indent="0">
              <a:buNone/>
              <a:defRPr sz="2400" b="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21B0F0C-CFA1-5830-7714-5229EFAB4680}"/>
              </a:ext>
            </a:extLst>
          </p:cNvPr>
          <p:cNvSpPr>
            <a:spLocks noGrp="1"/>
          </p:cNvSpPr>
          <p:nvPr>
            <p:ph sz="quarter" idx="4"/>
          </p:nvPr>
        </p:nvSpPr>
        <p:spPr>
          <a:xfrm>
            <a:off x="6172200" y="2505075"/>
            <a:ext cx="5183188" cy="3684588"/>
          </a:xfrm>
        </p:spPr>
        <p:txBody>
          <a:bodyPr>
            <a:norm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5790669-DAEA-A401-09DB-AB8F906C31BA}"/>
              </a:ext>
            </a:extLst>
          </p:cNvPr>
          <p:cNvSpPr>
            <a:spLocks noGrp="1"/>
          </p:cNvSpPr>
          <p:nvPr>
            <p:ph type="dt" sz="half" idx="10"/>
          </p:nvPr>
        </p:nvSpPr>
        <p:spPr>
          <a:xfrm>
            <a:off x="838200" y="6356350"/>
            <a:ext cx="2743200" cy="365125"/>
          </a:xfrm>
          <a:prstGeom prst="rect">
            <a:avLst/>
          </a:prstGeom>
        </p:spPr>
        <p:txBody>
          <a:bodyPr/>
          <a:lstStyle/>
          <a:p>
            <a:fld id="{E480071E-5AA8-6E4A-AEEF-CA25FBD6FAD7}" type="datetimeFigureOut">
              <a:rPr lang="en-US" smtClean="0"/>
              <a:t>10/31/23</a:t>
            </a:fld>
            <a:endParaRPr lang="en-US"/>
          </a:p>
        </p:txBody>
      </p:sp>
      <p:sp>
        <p:nvSpPr>
          <p:cNvPr id="8" name="Footer Placeholder 7">
            <a:extLst>
              <a:ext uri="{FF2B5EF4-FFF2-40B4-BE49-F238E27FC236}">
                <a16:creationId xmlns:a16="http://schemas.microsoft.com/office/drawing/2014/main" id="{EAE0CED2-09BC-9214-F8E1-C5B6BD92AE67}"/>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998336DE-3F83-5CEA-2973-B7D953193133}"/>
              </a:ext>
            </a:extLst>
          </p:cNvPr>
          <p:cNvSpPr>
            <a:spLocks noGrp="1"/>
          </p:cNvSpPr>
          <p:nvPr>
            <p:ph type="sldNum" sz="quarter" idx="12"/>
          </p:nvPr>
        </p:nvSpPr>
        <p:spPr/>
        <p:txBody>
          <a:bodyPr/>
          <a:lstStyle/>
          <a:p>
            <a:fld id="{05B47EE0-0EBD-2941-8F1F-1A4BDCC430D4}" type="slidenum">
              <a:rPr lang="en-US" smtClean="0"/>
              <a:t>‹#›</a:t>
            </a:fld>
            <a:endParaRPr lang="en-US"/>
          </a:p>
        </p:txBody>
      </p:sp>
    </p:spTree>
    <p:extLst>
      <p:ext uri="{BB962C8B-B14F-4D97-AF65-F5344CB8AC3E}">
        <p14:creationId xmlns:p14="http://schemas.microsoft.com/office/powerpoint/2010/main" val="3102479857"/>
      </p:ext>
    </p:extLst>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F859EE2E-B99A-4BFD-8BB3-2F41627CC4DB}"/>
              </a:ext>
            </a:extLst>
          </p:cNvPr>
          <p:cNvSpPr/>
          <p:nvPr userDrawn="1"/>
        </p:nvSpPr>
        <p:spPr>
          <a:xfrm>
            <a:off x="0" y="6721475"/>
            <a:ext cx="12192000" cy="136525"/>
          </a:xfrm>
          <a:prstGeom prst="rect">
            <a:avLst/>
          </a:prstGeom>
          <a:solidFill>
            <a:srgbClr val="75B2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028E01C8-BB59-41C5-BB90-604F4EA89856}"/>
              </a:ext>
            </a:extLst>
          </p:cNvPr>
          <p:cNvPicPr>
            <a:picLocks noChangeAspect="1"/>
          </p:cNvPicPr>
          <p:nvPr userDrawn="1"/>
        </p:nvPicPr>
        <p:blipFill>
          <a:blip r:embed="rId2">
            <a:lum bright="70000" contrast="-70000"/>
            <a:extLst>
              <a:ext uri="{28A0092B-C50C-407E-A947-70E740481C1C}">
                <a14:useLocalDpi xmlns:a14="http://schemas.microsoft.com/office/drawing/2010/main" val="0"/>
              </a:ext>
            </a:extLst>
          </a:blip>
          <a:stretch>
            <a:fillRect/>
          </a:stretch>
        </p:blipFill>
        <p:spPr>
          <a:xfrm>
            <a:off x="10816873" y="5873553"/>
            <a:ext cx="1119226" cy="714628"/>
          </a:xfrm>
          <a:prstGeom prst="rect">
            <a:avLst/>
          </a:prstGeom>
        </p:spPr>
      </p:pic>
      <p:sp>
        <p:nvSpPr>
          <p:cNvPr id="6" name="Slide Number Placeholder 7">
            <a:extLst>
              <a:ext uri="{FF2B5EF4-FFF2-40B4-BE49-F238E27FC236}">
                <a16:creationId xmlns:a16="http://schemas.microsoft.com/office/drawing/2014/main" id="{563A323D-12B1-4D63-990C-BCCDDFCA4663}"/>
              </a:ext>
            </a:extLst>
          </p:cNvPr>
          <p:cNvSpPr>
            <a:spLocks noGrp="1"/>
          </p:cNvSpPr>
          <p:nvPr>
            <p:ph type="sldNum" sz="quarter" idx="10"/>
          </p:nvPr>
        </p:nvSpPr>
        <p:spPr>
          <a:xfrm>
            <a:off x="173181" y="6211065"/>
            <a:ext cx="2743200" cy="365125"/>
          </a:xfrm>
        </p:spPr>
        <p:txBody>
          <a:bodyPr/>
          <a:lstStyle>
            <a:lvl1pPr algn="l">
              <a:defRPr/>
            </a:lvl1pPr>
          </a:lstStyle>
          <a:p>
            <a:pPr algn="l"/>
            <a:fld id="{05B47EE0-0EBD-2941-8F1F-1A4BDCC430D4}" type="slidenum">
              <a:rPr lang="en-US" smtClean="0"/>
              <a:pPr algn="l"/>
              <a:t>‹#›</a:t>
            </a:fld>
            <a:endParaRPr lang="en-US"/>
          </a:p>
        </p:txBody>
      </p:sp>
      <p:sp>
        <p:nvSpPr>
          <p:cNvPr id="2" name="Title 1">
            <a:extLst>
              <a:ext uri="{FF2B5EF4-FFF2-40B4-BE49-F238E27FC236}">
                <a16:creationId xmlns:a16="http://schemas.microsoft.com/office/drawing/2014/main" id="{4FA684B4-5040-4FC4-934C-9CCA131DDDA5}"/>
              </a:ext>
            </a:extLst>
          </p:cNvPr>
          <p:cNvSpPr>
            <a:spLocks noGrp="1"/>
          </p:cNvSpPr>
          <p:nvPr>
            <p:ph type="title"/>
          </p:nvPr>
        </p:nvSpPr>
        <p:spPr/>
        <p:txBody>
          <a:bodyPr/>
          <a:lstStyle>
            <a:lvl1pPr>
              <a:defRPr>
                <a:solidFill>
                  <a:srgbClr val="0864B2"/>
                </a:solidFill>
              </a:defRPr>
            </a:lvl1pPr>
          </a:lstStyle>
          <a:p>
            <a:r>
              <a:rPr lang="en-US"/>
              <a:t>Click to edit Master title style</a:t>
            </a:r>
          </a:p>
        </p:txBody>
      </p:sp>
    </p:spTree>
    <p:extLst>
      <p:ext uri="{BB962C8B-B14F-4D97-AF65-F5344CB8AC3E}">
        <p14:creationId xmlns:p14="http://schemas.microsoft.com/office/powerpoint/2010/main" val="4205354582"/>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3DB4D5-CC1B-C4AC-973F-C7BC3E8879B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5DD1904-2D96-400F-19F9-067816FAE71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0BDD33C-A472-C1AF-2681-B879A242027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2C844F7-7A67-7AEC-BE80-3FBE54F2F102}"/>
              </a:ext>
            </a:extLst>
          </p:cNvPr>
          <p:cNvSpPr>
            <a:spLocks noGrp="1"/>
          </p:cNvSpPr>
          <p:nvPr>
            <p:ph type="dt" sz="half" idx="10"/>
          </p:nvPr>
        </p:nvSpPr>
        <p:spPr/>
        <p:txBody>
          <a:bodyPr/>
          <a:lstStyle/>
          <a:p>
            <a:fld id="{5C752677-7D0F-48EE-BB09-A42E07C9CD23}" type="datetimeFigureOut">
              <a:rPr lang="en-US" smtClean="0"/>
              <a:t>10/31/23</a:t>
            </a:fld>
            <a:endParaRPr lang="en-US"/>
          </a:p>
        </p:txBody>
      </p:sp>
      <p:sp>
        <p:nvSpPr>
          <p:cNvPr id="6" name="Footer Placeholder 5">
            <a:extLst>
              <a:ext uri="{FF2B5EF4-FFF2-40B4-BE49-F238E27FC236}">
                <a16:creationId xmlns:a16="http://schemas.microsoft.com/office/drawing/2014/main" id="{0B688730-5C26-74FE-8974-CFF7CB6AA6A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C3308B0-A606-670D-D7BF-9D0D14725842}"/>
              </a:ext>
            </a:extLst>
          </p:cNvPr>
          <p:cNvSpPr>
            <a:spLocks noGrp="1"/>
          </p:cNvSpPr>
          <p:nvPr>
            <p:ph type="sldNum" sz="quarter" idx="12"/>
          </p:nvPr>
        </p:nvSpPr>
        <p:spPr/>
        <p:txBody>
          <a:bodyPr/>
          <a:lstStyle/>
          <a:p>
            <a:fld id="{882CE22D-1BD2-4B41-A993-7072E9863403}" type="slidenum">
              <a:rPr lang="en-US" smtClean="0"/>
              <a:t>‹#›</a:t>
            </a:fld>
            <a:endParaRPr lang="en-US"/>
          </a:p>
        </p:txBody>
      </p:sp>
    </p:spTree>
    <p:extLst>
      <p:ext uri="{BB962C8B-B14F-4D97-AF65-F5344CB8AC3E}">
        <p14:creationId xmlns:p14="http://schemas.microsoft.com/office/powerpoint/2010/main" val="200176559"/>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07AE66-3CCC-187A-7118-56D8FD509C2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B75789A-3457-6E5D-1E58-F1E00F2FBB1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7EE8182-E8DB-9C6C-F5D8-0B1AC45D437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6DFFC78-0C54-B86E-151C-2105E0E25B4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2A74434-06FC-CF0C-2797-97811A8F69F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E83DE69-7BC4-5952-5E23-CF7B4AC59F79}"/>
              </a:ext>
            </a:extLst>
          </p:cNvPr>
          <p:cNvSpPr>
            <a:spLocks noGrp="1"/>
          </p:cNvSpPr>
          <p:nvPr>
            <p:ph type="dt" sz="half" idx="10"/>
          </p:nvPr>
        </p:nvSpPr>
        <p:spPr/>
        <p:txBody>
          <a:bodyPr/>
          <a:lstStyle/>
          <a:p>
            <a:fld id="{5C752677-7D0F-48EE-BB09-A42E07C9CD23}" type="datetimeFigureOut">
              <a:rPr lang="en-US" smtClean="0"/>
              <a:t>10/31/23</a:t>
            </a:fld>
            <a:endParaRPr lang="en-US"/>
          </a:p>
        </p:txBody>
      </p:sp>
      <p:sp>
        <p:nvSpPr>
          <p:cNvPr id="8" name="Footer Placeholder 7">
            <a:extLst>
              <a:ext uri="{FF2B5EF4-FFF2-40B4-BE49-F238E27FC236}">
                <a16:creationId xmlns:a16="http://schemas.microsoft.com/office/drawing/2014/main" id="{78ABFE11-256E-B464-023A-48F2E72ED38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7BC656F-7ED7-B8B6-A26C-EBFA8B243438}"/>
              </a:ext>
            </a:extLst>
          </p:cNvPr>
          <p:cNvSpPr>
            <a:spLocks noGrp="1"/>
          </p:cNvSpPr>
          <p:nvPr>
            <p:ph type="sldNum" sz="quarter" idx="12"/>
          </p:nvPr>
        </p:nvSpPr>
        <p:spPr/>
        <p:txBody>
          <a:bodyPr/>
          <a:lstStyle/>
          <a:p>
            <a:fld id="{882CE22D-1BD2-4B41-A993-7072E9863403}" type="slidenum">
              <a:rPr lang="en-US" smtClean="0"/>
              <a:t>‹#›</a:t>
            </a:fld>
            <a:endParaRPr lang="en-US"/>
          </a:p>
        </p:txBody>
      </p:sp>
    </p:spTree>
    <p:extLst>
      <p:ext uri="{BB962C8B-B14F-4D97-AF65-F5344CB8AC3E}">
        <p14:creationId xmlns:p14="http://schemas.microsoft.com/office/powerpoint/2010/main" val="1808210630"/>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B643B0-63EA-2A04-5D11-7C41E081A80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9D95609-44E9-7548-24CF-917A50699954}"/>
              </a:ext>
            </a:extLst>
          </p:cNvPr>
          <p:cNvSpPr>
            <a:spLocks noGrp="1"/>
          </p:cNvSpPr>
          <p:nvPr>
            <p:ph type="dt" sz="half" idx="10"/>
          </p:nvPr>
        </p:nvSpPr>
        <p:spPr/>
        <p:txBody>
          <a:bodyPr/>
          <a:lstStyle/>
          <a:p>
            <a:fld id="{5C752677-7D0F-48EE-BB09-A42E07C9CD23}" type="datetimeFigureOut">
              <a:rPr lang="en-US" smtClean="0"/>
              <a:t>10/31/23</a:t>
            </a:fld>
            <a:endParaRPr lang="en-US"/>
          </a:p>
        </p:txBody>
      </p:sp>
      <p:sp>
        <p:nvSpPr>
          <p:cNvPr id="4" name="Footer Placeholder 3">
            <a:extLst>
              <a:ext uri="{FF2B5EF4-FFF2-40B4-BE49-F238E27FC236}">
                <a16:creationId xmlns:a16="http://schemas.microsoft.com/office/drawing/2014/main" id="{7C89F603-674B-41B3-05D4-4AB8FF499B93}"/>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BA080EF-B3EB-5B6D-4A2E-833103D8F239}"/>
              </a:ext>
            </a:extLst>
          </p:cNvPr>
          <p:cNvSpPr>
            <a:spLocks noGrp="1"/>
          </p:cNvSpPr>
          <p:nvPr>
            <p:ph type="sldNum" sz="quarter" idx="12"/>
          </p:nvPr>
        </p:nvSpPr>
        <p:spPr/>
        <p:txBody>
          <a:bodyPr/>
          <a:lstStyle/>
          <a:p>
            <a:fld id="{882CE22D-1BD2-4B41-A993-7072E9863403}" type="slidenum">
              <a:rPr lang="en-US" smtClean="0"/>
              <a:t>‹#›</a:t>
            </a:fld>
            <a:endParaRPr lang="en-US"/>
          </a:p>
        </p:txBody>
      </p:sp>
    </p:spTree>
    <p:extLst>
      <p:ext uri="{BB962C8B-B14F-4D97-AF65-F5344CB8AC3E}">
        <p14:creationId xmlns:p14="http://schemas.microsoft.com/office/powerpoint/2010/main" val="3884375724"/>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D0703B9-2DA1-1049-838E-61EB23F448FB}"/>
              </a:ext>
            </a:extLst>
          </p:cNvPr>
          <p:cNvSpPr>
            <a:spLocks noGrp="1"/>
          </p:cNvSpPr>
          <p:nvPr>
            <p:ph type="dt" sz="half" idx="10"/>
          </p:nvPr>
        </p:nvSpPr>
        <p:spPr/>
        <p:txBody>
          <a:bodyPr/>
          <a:lstStyle/>
          <a:p>
            <a:fld id="{5C752677-7D0F-48EE-BB09-A42E07C9CD23}" type="datetimeFigureOut">
              <a:rPr lang="en-US" smtClean="0"/>
              <a:t>10/31/23</a:t>
            </a:fld>
            <a:endParaRPr lang="en-US"/>
          </a:p>
        </p:txBody>
      </p:sp>
      <p:sp>
        <p:nvSpPr>
          <p:cNvPr id="3" name="Footer Placeholder 2">
            <a:extLst>
              <a:ext uri="{FF2B5EF4-FFF2-40B4-BE49-F238E27FC236}">
                <a16:creationId xmlns:a16="http://schemas.microsoft.com/office/drawing/2014/main" id="{52795706-A7E4-6351-4CE0-D3E844EDE8C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3E3017D-BF7C-FAA0-368D-AE463EA56193}"/>
              </a:ext>
            </a:extLst>
          </p:cNvPr>
          <p:cNvSpPr>
            <a:spLocks noGrp="1"/>
          </p:cNvSpPr>
          <p:nvPr>
            <p:ph type="sldNum" sz="quarter" idx="12"/>
          </p:nvPr>
        </p:nvSpPr>
        <p:spPr/>
        <p:txBody>
          <a:bodyPr/>
          <a:lstStyle/>
          <a:p>
            <a:fld id="{882CE22D-1BD2-4B41-A993-7072E9863403}" type="slidenum">
              <a:rPr lang="en-US" smtClean="0"/>
              <a:t>‹#›</a:t>
            </a:fld>
            <a:endParaRPr lang="en-US"/>
          </a:p>
        </p:txBody>
      </p:sp>
    </p:spTree>
    <p:extLst>
      <p:ext uri="{BB962C8B-B14F-4D97-AF65-F5344CB8AC3E}">
        <p14:creationId xmlns:p14="http://schemas.microsoft.com/office/powerpoint/2010/main" val="3444566337"/>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FEA8A6-BD8F-9645-2DA3-2DF7FDB9B0F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21AA873-53F4-6ECE-6C8D-7D188B6C7A5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5B62F06-BBF5-94B5-1CDB-891A8FCE45D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528A508-4DFB-DE49-FCFE-EE446462D96C}"/>
              </a:ext>
            </a:extLst>
          </p:cNvPr>
          <p:cNvSpPr>
            <a:spLocks noGrp="1"/>
          </p:cNvSpPr>
          <p:nvPr>
            <p:ph type="dt" sz="half" idx="10"/>
          </p:nvPr>
        </p:nvSpPr>
        <p:spPr/>
        <p:txBody>
          <a:bodyPr/>
          <a:lstStyle/>
          <a:p>
            <a:fld id="{5C752677-7D0F-48EE-BB09-A42E07C9CD23}" type="datetimeFigureOut">
              <a:rPr lang="en-US" smtClean="0"/>
              <a:t>10/31/23</a:t>
            </a:fld>
            <a:endParaRPr lang="en-US"/>
          </a:p>
        </p:txBody>
      </p:sp>
      <p:sp>
        <p:nvSpPr>
          <p:cNvPr id="6" name="Footer Placeholder 5">
            <a:extLst>
              <a:ext uri="{FF2B5EF4-FFF2-40B4-BE49-F238E27FC236}">
                <a16:creationId xmlns:a16="http://schemas.microsoft.com/office/drawing/2014/main" id="{63C9F38C-5335-08E1-B6FD-48A0B783290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261901E-9107-758F-373A-4BB4D9F5CAFD}"/>
              </a:ext>
            </a:extLst>
          </p:cNvPr>
          <p:cNvSpPr>
            <a:spLocks noGrp="1"/>
          </p:cNvSpPr>
          <p:nvPr>
            <p:ph type="sldNum" sz="quarter" idx="12"/>
          </p:nvPr>
        </p:nvSpPr>
        <p:spPr/>
        <p:txBody>
          <a:bodyPr/>
          <a:lstStyle/>
          <a:p>
            <a:fld id="{882CE22D-1BD2-4B41-A993-7072E9863403}" type="slidenum">
              <a:rPr lang="en-US" smtClean="0"/>
              <a:t>‹#›</a:t>
            </a:fld>
            <a:endParaRPr lang="en-US"/>
          </a:p>
        </p:txBody>
      </p:sp>
    </p:spTree>
    <p:extLst>
      <p:ext uri="{BB962C8B-B14F-4D97-AF65-F5344CB8AC3E}">
        <p14:creationId xmlns:p14="http://schemas.microsoft.com/office/powerpoint/2010/main" val="3777430334"/>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F03182-90F7-0797-F169-171847CDAF2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8A63374-9D13-CBE7-86DE-79E03F5571F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EFDD0CA-976F-FF32-B31C-65B98482FAA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96AA8C6-9B83-A550-E967-6CCCF71A04CA}"/>
              </a:ext>
            </a:extLst>
          </p:cNvPr>
          <p:cNvSpPr>
            <a:spLocks noGrp="1"/>
          </p:cNvSpPr>
          <p:nvPr>
            <p:ph type="dt" sz="half" idx="10"/>
          </p:nvPr>
        </p:nvSpPr>
        <p:spPr/>
        <p:txBody>
          <a:bodyPr/>
          <a:lstStyle/>
          <a:p>
            <a:fld id="{5C752677-7D0F-48EE-BB09-A42E07C9CD23}" type="datetimeFigureOut">
              <a:rPr lang="en-US" smtClean="0"/>
              <a:t>10/31/23</a:t>
            </a:fld>
            <a:endParaRPr lang="en-US"/>
          </a:p>
        </p:txBody>
      </p:sp>
      <p:sp>
        <p:nvSpPr>
          <p:cNvPr id="6" name="Footer Placeholder 5">
            <a:extLst>
              <a:ext uri="{FF2B5EF4-FFF2-40B4-BE49-F238E27FC236}">
                <a16:creationId xmlns:a16="http://schemas.microsoft.com/office/drawing/2014/main" id="{450D50C6-47E2-FC35-3902-8DD313D873A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835CE99-FCB8-A954-3B51-8119A2486B51}"/>
              </a:ext>
            </a:extLst>
          </p:cNvPr>
          <p:cNvSpPr>
            <a:spLocks noGrp="1"/>
          </p:cNvSpPr>
          <p:nvPr>
            <p:ph type="sldNum" sz="quarter" idx="12"/>
          </p:nvPr>
        </p:nvSpPr>
        <p:spPr/>
        <p:txBody>
          <a:bodyPr/>
          <a:lstStyle/>
          <a:p>
            <a:fld id="{882CE22D-1BD2-4B41-A993-7072E9863403}" type="slidenum">
              <a:rPr lang="en-US" smtClean="0"/>
              <a:t>‹#›</a:t>
            </a:fld>
            <a:endParaRPr lang="en-US"/>
          </a:p>
        </p:txBody>
      </p:sp>
    </p:spTree>
    <p:extLst>
      <p:ext uri="{BB962C8B-B14F-4D97-AF65-F5344CB8AC3E}">
        <p14:creationId xmlns:p14="http://schemas.microsoft.com/office/powerpoint/2010/main" val="1604480061"/>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18" Type="http://schemas.openxmlformats.org/officeDocument/2006/relationships/slideLayout" Target="../slideLayouts/slideLayout31.xml"/><Relationship Id="rId3" Type="http://schemas.openxmlformats.org/officeDocument/2006/relationships/slideLayout" Target="../slideLayouts/slideLayout16.xml"/><Relationship Id="rId21" Type="http://schemas.openxmlformats.org/officeDocument/2006/relationships/theme" Target="../theme/theme2.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17" Type="http://schemas.openxmlformats.org/officeDocument/2006/relationships/slideLayout" Target="../slideLayouts/slideLayout30.xml"/><Relationship Id="rId2" Type="http://schemas.openxmlformats.org/officeDocument/2006/relationships/slideLayout" Target="../slideLayouts/slideLayout15.xml"/><Relationship Id="rId16" Type="http://schemas.openxmlformats.org/officeDocument/2006/relationships/slideLayout" Target="../slideLayouts/slideLayout29.xml"/><Relationship Id="rId20" Type="http://schemas.openxmlformats.org/officeDocument/2006/relationships/slideLayout" Target="../slideLayouts/slideLayout33.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slideLayout" Target="../slideLayouts/slideLayout28.xml"/><Relationship Id="rId10" Type="http://schemas.openxmlformats.org/officeDocument/2006/relationships/slideLayout" Target="../slideLayouts/slideLayout23.xml"/><Relationship Id="rId19" Type="http://schemas.openxmlformats.org/officeDocument/2006/relationships/slideLayout" Target="../slideLayouts/slideLayout32.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F05146B-144A-78D0-FA9F-EFB51E9207E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440480D-1800-24A9-2F42-C191D6177EF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3090D24-D23E-8D27-2B17-AAB31AC415F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C752677-7D0F-48EE-BB09-A42E07C9CD23}" type="datetimeFigureOut">
              <a:rPr lang="en-US" smtClean="0"/>
              <a:t>10/31/23</a:t>
            </a:fld>
            <a:endParaRPr lang="en-US"/>
          </a:p>
        </p:txBody>
      </p:sp>
      <p:sp>
        <p:nvSpPr>
          <p:cNvPr id="5" name="Footer Placeholder 4">
            <a:extLst>
              <a:ext uri="{FF2B5EF4-FFF2-40B4-BE49-F238E27FC236}">
                <a16:creationId xmlns:a16="http://schemas.microsoft.com/office/drawing/2014/main" id="{E4BAFF04-5EA6-8C5F-9CA2-464AED962AE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BAA7CC9-38A5-0E2D-8326-DE720E5542F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82CE22D-1BD2-4B41-A993-7072E9863403}" type="slidenum">
              <a:rPr lang="en-US" smtClean="0"/>
              <a:t>‹#›</a:t>
            </a:fld>
            <a:endParaRPr lang="en-US"/>
          </a:p>
        </p:txBody>
      </p:sp>
    </p:spTree>
    <p:extLst>
      <p:ext uri="{BB962C8B-B14F-4D97-AF65-F5344CB8AC3E}">
        <p14:creationId xmlns:p14="http://schemas.microsoft.com/office/powerpoint/2010/main" val="1906640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E9B85C6-4B78-FA55-FE91-3CA5A3DCDAB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2176847-96C6-DB1A-02D9-039C735503D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D58B0617-FA5B-65CB-BCC6-40867530B5B1}"/>
              </a:ext>
            </a:extLst>
          </p:cNvPr>
          <p:cNvSpPr>
            <a:spLocks noGrp="1"/>
          </p:cNvSpPr>
          <p:nvPr>
            <p:ph type="sldNum" sz="quarter" idx="4"/>
          </p:nvPr>
        </p:nvSpPr>
        <p:spPr>
          <a:xfrm>
            <a:off x="9284368" y="6303545"/>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5B47EE0-0EBD-2941-8F1F-1A4BDCC430D4}" type="slidenum">
              <a:rPr lang="en-US" smtClean="0"/>
              <a:t>‹#›</a:t>
            </a:fld>
            <a:endParaRPr lang="en-US"/>
          </a:p>
        </p:txBody>
      </p:sp>
    </p:spTree>
    <p:extLst>
      <p:ext uri="{BB962C8B-B14F-4D97-AF65-F5344CB8AC3E}">
        <p14:creationId xmlns:p14="http://schemas.microsoft.com/office/powerpoint/2010/main" val="714765031"/>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 id="2147483676" r:id="rId14"/>
    <p:sldLayoutId id="2147483677" r:id="rId15"/>
    <p:sldLayoutId id="2147483678" r:id="rId16"/>
    <p:sldLayoutId id="2147483679" r:id="rId17"/>
    <p:sldLayoutId id="2147483680" r:id="rId18"/>
    <p:sldLayoutId id="2147483681" r:id="rId19"/>
    <p:sldLayoutId id="2147483682" r:id="rId20"/>
  </p:sldLayoutIdLst>
  <p:transition/>
  <p:txStyles>
    <p:title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31.xml"/></Relationships>
</file>

<file path=ppt/slides/_rels/slide11.xml.rels><?xml version="1.0" encoding="UTF-8" standalone="yes"?>
<Relationships xmlns="http://schemas.openxmlformats.org/package/2006/relationships"><Relationship Id="rId3" Type="http://schemas.openxmlformats.org/officeDocument/2006/relationships/hyperlink" Target="https://www.publicdomainpictures.net/en/view-image.php?image=186683&amp;picture=raised-hands" TargetMode="External"/><Relationship Id="rId2" Type="http://schemas.openxmlformats.org/officeDocument/2006/relationships/image" Target="../media/image29.jpeg"/><Relationship Id="rId1" Type="http://schemas.openxmlformats.org/officeDocument/2006/relationships/slideLayout" Target="../slideLayouts/slideLayout3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8C8940-3557-D3D8-D319-3B3D72291D32}"/>
              </a:ext>
            </a:extLst>
          </p:cNvPr>
          <p:cNvSpPr>
            <a:spLocks noGrp="1"/>
          </p:cNvSpPr>
          <p:nvPr>
            <p:ph type="ctrTitle"/>
          </p:nvPr>
        </p:nvSpPr>
        <p:spPr>
          <a:xfrm>
            <a:off x="5987453" y="3553543"/>
            <a:ext cx="6092298" cy="2883512"/>
          </a:xfrm>
        </p:spPr>
        <p:txBody>
          <a:bodyPr>
            <a:noAutofit/>
          </a:bodyPr>
          <a:lstStyle/>
          <a:p>
            <a:pPr rtl="1"/>
            <a:br>
              <a:rPr kumimoji="0" lang="ar" sz="3000" b="1" i="0" u="none" strike="noStrike" kern="1200" cap="none" spc="0" normalizeH="0" baseline="0" noProof="0">
                <a:highlight>
                  <a:srgbClr val="000000">
                    <a:alpha val="0"/>
                  </a:srgbClr>
                </a:highlight>
                <a:uLnTx/>
                <a:uFillTx/>
                <a:latin typeface="TT Norms"/>
                <a:ea typeface="+mj-ea"/>
                <a:cs typeface="Arial"/>
              </a:rPr>
            </a:br>
            <a:r>
              <a:rPr kumimoji="0" lang="ar" sz="3000" b="1" i="0" u="none" strike="noStrike" kern="1200" cap="none" spc="0" normalizeH="0" baseline="0" noProof="0">
                <a:highlight>
                  <a:srgbClr val="000000">
                    <a:alpha val="0"/>
                  </a:srgbClr>
                </a:highlight>
                <a:uLnTx/>
                <a:uFillTx/>
                <a:latin typeface="TT Norms"/>
                <a:ea typeface="+mj-ea"/>
                <a:cs typeface="Arial"/>
              </a:rPr>
              <a:t>مكتب تعليم الطلاب الاستثنائيين</a:t>
            </a:r>
            <a:br>
              <a:rPr kumimoji="0" lang="ar" sz="3000" b="1" i="0" u="none" strike="noStrike" kern="1200" cap="none" spc="0" normalizeH="0" baseline="0" noProof="0">
                <a:highlight>
                  <a:srgbClr val="000000">
                    <a:alpha val="0"/>
                  </a:srgbClr>
                </a:highlight>
                <a:uLnTx/>
                <a:uFillTx/>
                <a:latin typeface="TT Norms"/>
                <a:ea typeface="+mj-ea"/>
                <a:cs typeface="Arial"/>
              </a:rPr>
            </a:br>
            <a:br>
              <a:rPr kumimoji="0" lang="ar" sz="2200" b="0" i="1" u="none" strike="noStrike" kern="1200" cap="none" spc="0" normalizeH="0" baseline="0" noProof="0">
                <a:highlight>
                  <a:srgbClr val="000000">
                    <a:alpha val="0"/>
                  </a:srgbClr>
                </a:highlight>
                <a:uLnTx/>
                <a:uFillTx/>
                <a:latin typeface="TT Norms"/>
                <a:ea typeface="+mj-ea"/>
                <a:cs typeface="Arial"/>
              </a:rPr>
            </a:br>
            <a:r>
              <a:rPr lang="ar" sz="2600" b="1" i="0" u="none" strike="noStrike">
                <a:highlight>
                  <a:srgbClr val="000000">
                    <a:alpha val="0"/>
                  </a:srgbClr>
                </a:highlight>
                <a:latin typeface="TT Norms"/>
                <a:cs typeface="Arial"/>
              </a:rPr>
              <a:t> تعليم الموهوبين والمتفوقين</a:t>
            </a:r>
            <a:br>
              <a:rPr lang="ar" sz="2800" b="0" i="1" u="none" strike="noStrike">
                <a:highlight>
                  <a:srgbClr val="000000">
                    <a:alpha val="0"/>
                  </a:srgbClr>
                </a:highlight>
                <a:latin typeface="TT Norms"/>
                <a:cs typeface="Arial"/>
              </a:rPr>
            </a:br>
            <a:r>
              <a:rPr lang="ar" sz="2200" b="0" i="1" u="none" strike="noStrike">
                <a:highlight>
                  <a:srgbClr val="000000">
                    <a:alpha val="0"/>
                  </a:srgbClr>
                </a:highlight>
                <a:latin typeface="TT Norms"/>
                <a:cs typeface="Arial"/>
              </a:rPr>
              <a:t> فاليريا جاكسون، حائزة على درجة دكتوراه، المديرة الأولى</a:t>
            </a:r>
            <a:br>
              <a:rPr lang="ar" sz="2200" b="0" i="1" u="none" strike="noStrike">
                <a:highlight>
                  <a:srgbClr val="000000">
                    <a:alpha val="0"/>
                  </a:srgbClr>
                </a:highlight>
                <a:latin typeface="TT Norms"/>
                <a:cs typeface="Arial"/>
              </a:rPr>
            </a:br>
            <a:br>
              <a:rPr lang="ar" sz="2200" b="0" i="1" u="none" strike="noStrike">
                <a:highlight>
                  <a:srgbClr val="000000">
                    <a:alpha val="0"/>
                  </a:srgbClr>
                </a:highlight>
                <a:latin typeface="TT Norms"/>
                <a:cs typeface="Arial"/>
              </a:rPr>
            </a:br>
            <a:r>
              <a:rPr lang="ar" sz="2200" b="0" i="1" u="none" strike="noStrike">
                <a:highlight>
                  <a:srgbClr val="000000">
                    <a:alpha val="0"/>
                  </a:srgbClr>
                </a:highlight>
                <a:latin typeface="Calibri Light"/>
                <a:ea typeface="+mj-lt"/>
                <a:cs typeface="+mj-lt"/>
              </a:rPr>
              <a:t> لوهرين نزوما، مساعدة المشرفة </a:t>
            </a:r>
            <a:br>
              <a:rPr lang="ar" sz="2200" b="0" i="1" u="none" strike="noStrike">
                <a:highlight>
                  <a:srgbClr val="000000">
                    <a:alpha val="0"/>
                  </a:srgbClr>
                </a:highlight>
                <a:latin typeface="Calibri Light"/>
                <a:ea typeface="+mj-lt"/>
                <a:cs typeface="+mj-lt"/>
              </a:rPr>
            </a:br>
            <a:r>
              <a:rPr lang="ar" sz="2200" b="0" i="1" u="none" strike="noStrike">
                <a:highlight>
                  <a:srgbClr val="000000">
                    <a:alpha val="0"/>
                  </a:srgbClr>
                </a:highlight>
                <a:latin typeface="Calibri Light"/>
                <a:ea typeface="+mj-lt"/>
                <a:cs typeface="+mj-lt"/>
              </a:rPr>
              <a:t> ميشال ديجايغر، المديرة التنفيذية</a:t>
            </a:r>
            <a:br>
              <a:rPr lang="ar" sz="6000" b="0" i="0" u="none" strike="noStrike">
                <a:highlight>
                  <a:srgbClr val="000000">
                    <a:alpha val="0"/>
                  </a:srgbClr>
                </a:highlight>
                <a:latin typeface="Calibri Light"/>
              </a:rPr>
            </a:br>
            <a:br>
              <a:rPr lang="ar" sz="2200" b="0" i="1" u="none" strike="noStrike">
                <a:highlight>
                  <a:srgbClr val="000000">
                    <a:alpha val="0"/>
                  </a:srgbClr>
                </a:highlight>
                <a:latin typeface="TT Norms"/>
                <a:cs typeface="Arial"/>
              </a:rPr>
            </a:br>
            <a:endParaRPr lang="en-US" altLang="en-US" sz="2200" i="1">
              <a:latin typeface="TT Norms"/>
              <a:cs typeface="Arial"/>
            </a:endParaRPr>
          </a:p>
        </p:txBody>
      </p:sp>
      <p:sp>
        <p:nvSpPr>
          <p:cNvPr id="3" name="TextBox 2">
            <a:extLst>
              <a:ext uri="{FF2B5EF4-FFF2-40B4-BE49-F238E27FC236}">
                <a16:creationId xmlns:a16="http://schemas.microsoft.com/office/drawing/2014/main" id="{5FCF53EA-0277-EE35-6061-AC92C131A4B2}"/>
              </a:ext>
            </a:extLst>
          </p:cNvPr>
          <p:cNvSpPr txBox="1"/>
          <p:nvPr/>
        </p:nvSpPr>
        <p:spPr>
          <a:xfrm>
            <a:off x="6654324" y="354984"/>
            <a:ext cx="4545867" cy="3170099"/>
          </a:xfrm>
          <a:prstGeom prst="rect">
            <a:avLst/>
          </a:prstGeom>
          <a:noFill/>
        </p:spPr>
        <p:txBody>
          <a:bodyPr wrap="square" rtlCol="0">
            <a:noAutofit/>
          </a:bodyPr>
          <a:lstStyle/>
          <a:p>
            <a:pPr algn="ctr" rtl="1"/>
            <a:r>
              <a:rPr lang="ar" sz="4000" b="1" i="0" u="none" strike="noStrike">
                <a:solidFill>
                  <a:srgbClr val="FFFFFF"/>
                </a:solidFill>
                <a:highlight>
                  <a:srgbClr val="000000">
                    <a:alpha val="0"/>
                  </a:srgbClr>
                </a:highlight>
                <a:latin typeface="Calibri"/>
              </a:rPr>
              <a:t>جلسة مشاركة الوالدين في تعليم الموهوبين والمتفوقين (GATE)</a:t>
            </a:r>
          </a:p>
          <a:p>
            <a:pPr algn="ctr" rtl="1"/>
            <a:r>
              <a:rPr lang="ar" sz="3000" b="1" i="1" u="none" strike="noStrike">
                <a:solidFill>
                  <a:srgbClr val="FFFFFF"/>
                </a:solidFill>
                <a:highlight>
                  <a:srgbClr val="000000">
                    <a:alpha val="0"/>
                  </a:srgbClr>
                </a:highlight>
                <a:latin typeface="Calibri"/>
              </a:rPr>
              <a:t>التعديل التعليمي والإثراء للمتعلمين الموهوبين والمتفوقين والاستثنائيين مرتين</a:t>
            </a:r>
          </a:p>
        </p:txBody>
      </p:sp>
    </p:spTree>
    <p:extLst>
      <p:ext uri="{BB962C8B-B14F-4D97-AF65-F5344CB8AC3E}">
        <p14:creationId xmlns:p14="http://schemas.microsoft.com/office/powerpoint/2010/main" val="3652836881"/>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4098C2-C755-C6A0-C39E-62829DA6E034}"/>
              </a:ext>
            </a:extLst>
          </p:cNvPr>
          <p:cNvSpPr>
            <a:spLocks noGrp="1"/>
          </p:cNvSpPr>
          <p:nvPr>
            <p:ph type="title"/>
          </p:nvPr>
        </p:nvSpPr>
        <p:spPr>
          <a:xfrm>
            <a:off x="232541" y="0"/>
            <a:ext cx="10515600" cy="1325563"/>
          </a:xfrm>
        </p:spPr>
        <p:txBody>
          <a:bodyPr>
            <a:noAutofit/>
          </a:bodyPr>
          <a:lstStyle/>
          <a:p>
            <a:pPr algn="ctr" rtl="1"/>
            <a:r>
              <a:rPr lang="ar" sz="3000" b="1" i="0" u="none" strike="noStrike">
                <a:highlight>
                  <a:srgbClr val="000000">
                    <a:alpha val="0"/>
                  </a:srgbClr>
                </a:highlight>
                <a:latin typeface="Arial"/>
              </a:rPr>
              <a:t>استراتيجيات البرمجة الرئيسية لاستيعاب المتعلمين الموهوبين والمتفوقين والاستثنائيين مرتين</a:t>
            </a:r>
          </a:p>
        </p:txBody>
      </p:sp>
      <p:pic>
        <p:nvPicPr>
          <p:cNvPr id="1026" name="Picture 2">
            <a:extLst>
              <a:ext uri="{FF2B5EF4-FFF2-40B4-BE49-F238E27FC236}">
                <a16:creationId xmlns:a16="http://schemas.microsoft.com/office/drawing/2014/main" id="{A7600D20-7B7E-6354-6C54-9729A5922E2C}"/>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808513" y="1923019"/>
            <a:ext cx="7007291" cy="44903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87082694"/>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8E3EE89E-0A65-4155-A90E-F31B00F709D1}"/>
              </a:ext>
            </a:extLst>
          </p:cNvPr>
          <p:cNvSpPr txBox="1"/>
          <p:nvPr/>
        </p:nvSpPr>
        <p:spPr>
          <a:xfrm>
            <a:off x="3048000" y="3238472"/>
            <a:ext cx="6096000" cy="369332"/>
          </a:xfrm>
          <a:prstGeom prst="rect">
            <a:avLst/>
          </a:prstGeom>
          <a:noFill/>
        </p:spPr>
        <p:txBody>
          <a:bodyPr wrap="square">
            <a:no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sz="1800" b="0" i="0" u="none" strike="noStrike" kern="1200" cap="none" spc="0" normalizeH="0" baseline="0" noProof="0">
                <a:ln>
                  <a:noFill/>
                </a:ln>
                <a:solidFill>
                  <a:srgbClr val="000000"/>
                </a:solidFill>
                <a:effectLst/>
                <a:uLnTx/>
                <a:uFillTx/>
                <a:latin typeface="Arial"/>
                <a:ea typeface="+mn-ea"/>
                <a:cs typeface="+mn-cs"/>
              </a:rPr>
              <a:t> </a:t>
            </a:r>
          </a:p>
        </p:txBody>
      </p:sp>
      <p:pic>
        <p:nvPicPr>
          <p:cNvPr id="14" name="Picture 13" descr="Many colorful hands in a row&#10;&#10;Description automatically generated">
            <a:extLst>
              <a:ext uri="{FF2B5EF4-FFF2-40B4-BE49-F238E27FC236}">
                <a16:creationId xmlns:a16="http://schemas.microsoft.com/office/drawing/2014/main" id="{8EC742B4-1059-88C3-DB4C-AE97E0863339}"/>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2466458" y="1810513"/>
            <a:ext cx="6677542" cy="261110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15" name="TextBox 14">
            <a:extLst>
              <a:ext uri="{FF2B5EF4-FFF2-40B4-BE49-F238E27FC236}">
                <a16:creationId xmlns:a16="http://schemas.microsoft.com/office/drawing/2014/main" id="{8F256ED8-0CA4-2269-9969-AF876750D019}"/>
              </a:ext>
            </a:extLst>
          </p:cNvPr>
          <p:cNvSpPr txBox="1"/>
          <p:nvPr/>
        </p:nvSpPr>
        <p:spPr>
          <a:xfrm>
            <a:off x="2061210" y="574548"/>
            <a:ext cx="7677150" cy="923330"/>
          </a:xfrm>
          <a:prstGeom prst="rect">
            <a:avLst/>
          </a:prstGeom>
          <a:noFill/>
        </p:spPr>
        <p:txBody>
          <a:bodyPr wrap="square" rtlCol="0">
            <a:noAutofit/>
          </a:bodyPr>
          <a:lstStyle/>
          <a:p>
            <a:pPr algn="ctr" rtl="1"/>
            <a:r>
              <a:rPr lang="ar" sz="5400" b="1" i="0" u="none" strike="noStrike">
                <a:solidFill>
                  <a:srgbClr val="143C7A"/>
                </a:solidFill>
                <a:highlight>
                  <a:srgbClr val="000000">
                    <a:alpha val="0"/>
                  </a:srgbClr>
                </a:highlight>
                <a:latin typeface="Arial"/>
              </a:rPr>
              <a:t>هل لديك أسئلة؟</a:t>
            </a:r>
          </a:p>
        </p:txBody>
      </p:sp>
    </p:spTree>
    <p:extLst>
      <p:ext uri="{BB962C8B-B14F-4D97-AF65-F5344CB8AC3E}">
        <p14:creationId xmlns:p14="http://schemas.microsoft.com/office/powerpoint/2010/main" val="3847112505"/>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4098C2-C755-C6A0-C39E-62829DA6E034}"/>
              </a:ext>
            </a:extLst>
          </p:cNvPr>
          <p:cNvSpPr>
            <a:spLocks noGrp="1"/>
          </p:cNvSpPr>
          <p:nvPr>
            <p:ph type="title"/>
          </p:nvPr>
        </p:nvSpPr>
        <p:spPr>
          <a:xfrm>
            <a:off x="232541" y="146304"/>
            <a:ext cx="10515600" cy="1325563"/>
          </a:xfrm>
        </p:spPr>
        <p:txBody>
          <a:bodyPr>
            <a:noAutofit/>
          </a:bodyPr>
          <a:lstStyle/>
          <a:p>
            <a:pPr algn="ctr" rtl="1"/>
            <a:r>
              <a:rPr lang="ar" sz="3000" b="1" i="0" u="none" strike="noStrike">
                <a:highlight>
                  <a:srgbClr val="000000">
                    <a:alpha val="0"/>
                  </a:srgbClr>
                </a:highlight>
                <a:latin typeface="Arial"/>
              </a:rPr>
              <a:t>المجلس الاستشاري لأولياء أمور الموهوبين (G-PAC)</a:t>
            </a:r>
          </a:p>
        </p:txBody>
      </p:sp>
      <p:sp>
        <p:nvSpPr>
          <p:cNvPr id="3" name="TextBox 2">
            <a:extLst>
              <a:ext uri="{FF2B5EF4-FFF2-40B4-BE49-F238E27FC236}">
                <a16:creationId xmlns:a16="http://schemas.microsoft.com/office/drawing/2014/main" id="{BA6EF2FE-A71B-4FD9-345D-04AA7160E583}"/>
              </a:ext>
            </a:extLst>
          </p:cNvPr>
          <p:cNvSpPr txBox="1"/>
          <p:nvPr/>
        </p:nvSpPr>
        <p:spPr>
          <a:xfrm>
            <a:off x="2084832" y="2267712"/>
            <a:ext cx="8138160" cy="1200329"/>
          </a:xfrm>
          <a:prstGeom prst="rect">
            <a:avLst/>
          </a:prstGeom>
          <a:noFill/>
        </p:spPr>
        <p:txBody>
          <a:bodyPr wrap="square" rtlCol="0">
            <a:noAutofit/>
          </a:bodyPr>
          <a:lstStyle/>
          <a:p>
            <a:pPr algn="ctr" rtl="1"/>
            <a:r>
              <a:rPr lang="ar" sz="1800" b="1" i="0" u="none" strike="noStrike" dirty="0">
                <a:solidFill>
                  <a:srgbClr val="143C7A"/>
                </a:solidFill>
                <a:highlight>
                  <a:srgbClr val="000000">
                    <a:alpha val="0"/>
                  </a:srgbClr>
                </a:highlight>
                <a:latin typeface="Arial"/>
              </a:rPr>
              <a:t>جدول الاجتماعات - كل ثالث أربعاء من كل شهر (من أيلول/ سبتمبر حتى حزيران/يوليو)</a:t>
            </a:r>
          </a:p>
          <a:p>
            <a:r>
              <a:rPr lang="en-US" b="1" dirty="0">
                <a:solidFill>
                  <a:schemeClr val="tx2">
                    <a:lumMod val="75000"/>
                  </a:schemeClr>
                </a:solidFill>
              </a:rPr>
              <a:t>  </a:t>
            </a:r>
          </a:p>
          <a:p>
            <a:pPr algn="r" rtl="1"/>
            <a:r>
              <a:rPr lang="ar" sz="1800" b="1" i="0" u="none" strike="noStrike" dirty="0">
                <a:solidFill>
                  <a:srgbClr val="143C7A"/>
                </a:solidFill>
                <a:highlight>
                  <a:srgbClr val="000000">
                    <a:alpha val="0"/>
                  </a:srgbClr>
                </a:highlight>
                <a:latin typeface="Arial"/>
              </a:rPr>
              <a:t>   أول اجتماع للمجلس الاستشاري لأولياء أمور الموهوبين</a:t>
            </a:r>
            <a:r>
              <a:rPr lang="ar" sz="1800" b="0" i="0" u="none" strike="noStrike" dirty="0">
                <a:solidFill>
                  <a:srgbClr val="143C7A"/>
                </a:solidFill>
                <a:highlight>
                  <a:srgbClr val="000000">
                    <a:alpha val="0"/>
                  </a:srgbClr>
                </a:highlight>
                <a:latin typeface="Arial"/>
              </a:rPr>
              <a:t>:  الأربعاء 20 أيلول/ سبتمبر 2023 -- الساعة 5:30 مساءً حتى الساعة 6:30 مساءً على تطبيق تيمز (TEAMS).</a:t>
            </a:r>
            <a:endParaRPr lang="en-US" b="1" dirty="0">
              <a:solidFill>
                <a:schemeClr val="tx2">
                  <a:lumMod val="75000"/>
                </a:schemeClr>
              </a:solidFill>
            </a:endParaRPr>
          </a:p>
          <a:p>
            <a:pPr algn="ctr"/>
            <a:endParaRPr lang="en-US" b="1" dirty="0"/>
          </a:p>
        </p:txBody>
      </p:sp>
    </p:spTree>
    <p:extLst>
      <p:ext uri="{BB962C8B-B14F-4D97-AF65-F5344CB8AC3E}">
        <p14:creationId xmlns:p14="http://schemas.microsoft.com/office/powerpoint/2010/main" val="1348648164"/>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1C4252A-287C-7EEA-FD54-3B41C6BED442}"/>
              </a:ext>
            </a:extLst>
          </p:cNvPr>
          <p:cNvSpPr>
            <a:spLocks noGrp="1"/>
          </p:cNvSpPr>
          <p:nvPr>
            <p:ph type="title"/>
          </p:nvPr>
        </p:nvSpPr>
        <p:spPr>
          <a:xfrm>
            <a:off x="686890" y="95733"/>
            <a:ext cx="10515600" cy="1156996"/>
          </a:xfrm>
        </p:spPr>
        <p:txBody>
          <a:bodyPr>
            <a:noAutofit/>
          </a:bodyPr>
          <a:lstStyle/>
          <a:p>
            <a:pPr algn="ctr" rtl="1"/>
            <a:r>
              <a:rPr lang="ar" sz="3600" b="1" i="0" u="none" strike="noStrike">
                <a:solidFill>
                  <a:srgbClr val="000000"/>
                </a:solidFill>
                <a:highlight>
                  <a:srgbClr val="000000">
                    <a:alpha val="0"/>
                  </a:srgbClr>
                </a:highlight>
                <a:latin typeface="Arial"/>
              </a:rPr>
              <a:t>المعهد الصيفي لمسألة الإنصاف لعام 2023</a:t>
            </a:r>
            <a:endParaRPr lang="en-US" sz="3400">
              <a:solidFill>
                <a:schemeClr val="tx2">
                  <a:lumMod val="75000"/>
                </a:schemeClr>
              </a:solidFill>
            </a:endParaRPr>
          </a:p>
        </p:txBody>
      </p:sp>
      <p:sp>
        <p:nvSpPr>
          <p:cNvPr id="3" name="TextBox 2">
            <a:extLst>
              <a:ext uri="{FF2B5EF4-FFF2-40B4-BE49-F238E27FC236}">
                <a16:creationId xmlns:a16="http://schemas.microsoft.com/office/drawing/2014/main" id="{E4CFBF21-36D6-6CCC-54EC-7A8B22A6FA5D}"/>
              </a:ext>
            </a:extLst>
          </p:cNvPr>
          <p:cNvSpPr txBox="1"/>
          <p:nvPr/>
        </p:nvSpPr>
        <p:spPr>
          <a:xfrm>
            <a:off x="4229100" y="943191"/>
            <a:ext cx="7326564" cy="4971617"/>
          </a:xfrm>
          <a:prstGeom prst="rect">
            <a:avLst/>
          </a:prstGeom>
          <a:noFill/>
        </p:spPr>
        <p:txBody>
          <a:bodyPr wrap="square">
            <a:noAutofit/>
          </a:bodyPr>
          <a:lstStyle/>
          <a:p>
            <a:pPr marL="0" marR="0" lvl="0" indent="0" algn="r" defTabSz="914400" rtl="1" eaLnBrk="1" fontAlgn="auto" latinLnBrk="0" hangingPunct="1">
              <a:lnSpc>
                <a:spcPct val="90000"/>
              </a:lnSpc>
              <a:spcBef>
                <a:spcPts val="1000"/>
              </a:spcBef>
              <a:spcAft>
                <a:spcPct val="0"/>
              </a:spcAft>
              <a:buClrTx/>
              <a:buSzTx/>
              <a:buFont typeface="Arial" panose="020B0604020202020204" pitchFamily="34" charset="0"/>
              <a:buNone/>
              <a:defRPr/>
            </a:pPr>
            <a:r>
              <a:rPr kumimoji="0" lang="ar" sz="1700" b="0" i="0" u="none" strike="noStrike" kern="1200" cap="none" spc="0" normalizeH="0" baseline="0" noProof="0" dirty="0">
                <a:solidFill>
                  <a:srgbClr val="000000"/>
                </a:solidFill>
                <a:highlight>
                  <a:srgbClr val="000000">
                    <a:alpha val="0"/>
                  </a:srgbClr>
                </a:highlight>
                <a:uLnTx/>
                <a:uFillTx/>
                <a:latin typeface="Arial"/>
                <a:ea typeface="+mn-ea"/>
                <a:cs typeface="+mn-cs"/>
              </a:rPr>
              <a:t>اجتمع 100 معلم وإداري وموظف مساعد من المدارس التي تركز على تعليم الموهوبين والمتفوقين في مركز ديترويت لجامعة غراند فالي ستايت في الفترة من 26 إلى 30 حزيران/يونيو 2023، للتطوير المهني المكثف في تعليم الموهوبين والمتفوقين.  وقد تم تسهيل التدريب من قبل أبرز الخبراء الوطنيين والدوليين في هذا المجال.</a:t>
            </a:r>
          </a:p>
          <a:p>
            <a:pPr marL="0" marR="0" lvl="0" indent="0" algn="r" defTabSz="914400" rtl="1" eaLnBrk="1" fontAlgn="auto" latinLnBrk="0" hangingPunct="1">
              <a:lnSpc>
                <a:spcPct val="90000"/>
              </a:lnSpc>
              <a:spcBef>
                <a:spcPts val="1000"/>
              </a:spcBef>
              <a:spcAft>
                <a:spcPct val="0"/>
              </a:spcAft>
              <a:buClrTx/>
              <a:buSzTx/>
              <a:buFont typeface="Arial" panose="020B0604020202020204" pitchFamily="34" charset="0"/>
              <a:buNone/>
              <a:defRPr/>
            </a:pPr>
            <a:r>
              <a:rPr kumimoji="0" lang="ar" sz="1700" b="0" i="0" u="none" strike="noStrike" kern="1200" cap="none" spc="0" normalizeH="0" baseline="0" noProof="0" dirty="0">
                <a:solidFill>
                  <a:srgbClr val="000000"/>
                </a:solidFill>
                <a:highlight>
                  <a:srgbClr val="000000">
                    <a:alpha val="0"/>
                  </a:srgbClr>
                </a:highlight>
                <a:uLnTx/>
                <a:uFillTx/>
                <a:latin typeface="Arial"/>
                <a:ea typeface="+mn-ea"/>
                <a:cs typeface="+mn-cs"/>
              </a:rPr>
              <a:t>تم تدريب معلمينا على: </a:t>
            </a:r>
          </a:p>
          <a:p>
            <a:pPr marL="285750" marR="0" lvl="0" indent="-285750" algn="r" defTabSz="914400" rtl="1" eaLnBrk="1" fontAlgn="auto" latinLnBrk="0" hangingPunct="1">
              <a:lnSpc>
                <a:spcPct val="90000"/>
              </a:lnSpc>
              <a:spcBef>
                <a:spcPts val="1000"/>
              </a:spcBef>
              <a:spcAft>
                <a:spcPct val="0"/>
              </a:spcAft>
              <a:buClrTx/>
              <a:buSzTx/>
              <a:buFont typeface="Arial" panose="020B0604020202020204" pitchFamily="34" charset="0"/>
              <a:buChar char="•"/>
              <a:defRPr/>
            </a:pPr>
            <a:r>
              <a:rPr kumimoji="0" lang="ar" sz="1700" b="0" i="0" u="none" strike="noStrike" kern="1200" cap="none" spc="0" normalizeH="0" baseline="0" noProof="0" dirty="0">
                <a:solidFill>
                  <a:srgbClr val="000000"/>
                </a:solidFill>
                <a:highlight>
                  <a:srgbClr val="000000">
                    <a:alpha val="0"/>
                  </a:srgbClr>
                </a:highlight>
                <a:uLnTx/>
                <a:uFillTx/>
                <a:latin typeface="Arial"/>
                <a:ea typeface="+mn-ea"/>
                <a:cs typeface="+mn-cs"/>
              </a:rPr>
              <a:t>التعليم المستجيب ثقافياً والمنصف للطلاب الموهوبين والمتفوقين من خلفيات ثقافية ولغوية واجتماعية واقتصادية متنوعة </a:t>
            </a:r>
          </a:p>
          <a:p>
            <a:pPr marL="285750" marR="0" lvl="0" indent="-285750" algn="r" defTabSz="914400" rtl="1" eaLnBrk="1" fontAlgn="auto" latinLnBrk="0" hangingPunct="1">
              <a:lnSpc>
                <a:spcPct val="90000"/>
              </a:lnSpc>
              <a:spcBef>
                <a:spcPts val="1000"/>
              </a:spcBef>
              <a:spcAft>
                <a:spcPct val="0"/>
              </a:spcAft>
              <a:buClrTx/>
              <a:buSzTx/>
              <a:buFont typeface="Arial" panose="020B0604020202020204" pitchFamily="34" charset="0"/>
              <a:buChar char="•"/>
              <a:defRPr/>
            </a:pPr>
            <a:r>
              <a:rPr lang="ar" sz="1700" b="0" i="0" u="none" strike="noStrike" dirty="0">
                <a:solidFill>
                  <a:srgbClr val="000000"/>
                </a:solidFill>
                <a:highlight>
                  <a:srgbClr val="000000">
                    <a:alpha val="0"/>
                  </a:srgbClr>
                </a:highlight>
                <a:latin typeface="Arial"/>
              </a:rPr>
              <a:t>استراتيجيات تعليمية قائمة على نقاط القوة لتلبية الاحتياجات الفكرية للمتعلمين الموهوبين والمتفوقين.</a:t>
            </a:r>
          </a:p>
          <a:p>
            <a:pPr marL="285750" marR="0" lvl="0" indent="-285750" algn="r" defTabSz="914400" rtl="1" eaLnBrk="1" fontAlgn="auto" latinLnBrk="0" hangingPunct="1">
              <a:lnSpc>
                <a:spcPct val="90000"/>
              </a:lnSpc>
              <a:spcBef>
                <a:spcPts val="1000"/>
              </a:spcBef>
              <a:spcAft>
                <a:spcPct val="0"/>
              </a:spcAft>
              <a:buClrTx/>
              <a:buSzTx/>
              <a:buFont typeface="Arial" panose="020B0604020202020204" pitchFamily="34" charset="0"/>
              <a:buChar char="•"/>
              <a:defRPr/>
            </a:pPr>
            <a:r>
              <a:rPr kumimoji="0" lang="ar" sz="1700" b="0" i="0" u="none" strike="noStrike" kern="1200" cap="none" spc="0" normalizeH="0" baseline="0" noProof="0" dirty="0">
                <a:solidFill>
                  <a:srgbClr val="000000"/>
                </a:solidFill>
                <a:highlight>
                  <a:srgbClr val="000000">
                    <a:alpha val="0"/>
                  </a:srgbClr>
                </a:highlight>
                <a:uLnTx/>
                <a:uFillTx/>
                <a:latin typeface="Arial"/>
                <a:ea typeface="+mn-ea"/>
                <a:cs typeface="+mn-cs"/>
              </a:rPr>
              <a:t>دعم الاحتياجات الاجتماعية والعاطفية الفريدة للمتعلمين الموهوبين والمتفوقين.</a:t>
            </a:r>
          </a:p>
          <a:p>
            <a:pPr marL="0" marR="0" lvl="0" indent="0" algn="r" defTabSz="914400" rtl="1" eaLnBrk="1" fontAlgn="auto" latinLnBrk="0" hangingPunct="1">
              <a:lnSpc>
                <a:spcPct val="90000"/>
              </a:lnSpc>
              <a:spcBef>
                <a:spcPts val="1000"/>
              </a:spcBef>
              <a:spcAft>
                <a:spcPct val="0"/>
              </a:spcAft>
              <a:buClrTx/>
              <a:buSzTx/>
              <a:buFont typeface="Arial" panose="020B0604020202020204" pitchFamily="34" charset="0"/>
              <a:buNone/>
              <a:defRPr/>
            </a:pPr>
            <a:r>
              <a:rPr kumimoji="0" lang="ar" sz="1700" b="0" i="0" u="none" strike="noStrike" kern="1200" cap="none" spc="0" normalizeH="0" baseline="0" noProof="0" dirty="0">
                <a:solidFill>
                  <a:srgbClr val="000000"/>
                </a:solidFill>
                <a:highlight>
                  <a:srgbClr val="000000">
                    <a:alpha val="0"/>
                  </a:srgbClr>
                </a:highlight>
                <a:uLnTx/>
                <a:uFillTx/>
                <a:latin typeface="Arial"/>
                <a:ea typeface="+mn-ea"/>
                <a:cs typeface="+mn-cs"/>
              </a:rPr>
              <a:t>تم تدريب موظفينا المساعدين على تحديد وتقييم المتعلمين الذين قد يكونون استثنائيين مرتين - الأطفال الذين يعانون من صعوبات في التعلم أو النمو وهم موهوبين أيضاً.</a:t>
            </a:r>
          </a:p>
        </p:txBody>
      </p:sp>
      <p:pic>
        <p:nvPicPr>
          <p:cNvPr id="4" name="Picture 3">
            <a:extLst>
              <a:ext uri="{FF2B5EF4-FFF2-40B4-BE49-F238E27FC236}">
                <a16:creationId xmlns:a16="http://schemas.microsoft.com/office/drawing/2014/main" id="{63DE810D-77E7-9F23-8FFC-24EC0D0EF8CC}"/>
              </a:ext>
            </a:extLst>
          </p:cNvPr>
          <p:cNvPicPr>
            <a:picLocks noChangeAspect="1"/>
          </p:cNvPicPr>
          <p:nvPr/>
        </p:nvPicPr>
        <p:blipFill>
          <a:blip r:embed="rId2"/>
          <a:stretch>
            <a:fillRect/>
          </a:stretch>
        </p:blipFill>
        <p:spPr>
          <a:xfrm>
            <a:off x="636337" y="1012717"/>
            <a:ext cx="3248074" cy="3161619"/>
          </a:xfrm>
          <a:prstGeom prst="rect">
            <a:avLst/>
          </a:prstGeom>
        </p:spPr>
      </p:pic>
    </p:spTree>
    <p:extLst>
      <p:ext uri="{BB962C8B-B14F-4D97-AF65-F5344CB8AC3E}">
        <p14:creationId xmlns:p14="http://schemas.microsoft.com/office/powerpoint/2010/main" val="17829009"/>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23B0D2-F184-0468-280B-A0F947F4F966}"/>
              </a:ext>
            </a:extLst>
          </p:cNvPr>
          <p:cNvSpPr>
            <a:spLocks noGrp="1"/>
          </p:cNvSpPr>
          <p:nvPr>
            <p:ph type="title"/>
          </p:nvPr>
        </p:nvSpPr>
        <p:spPr>
          <a:xfrm>
            <a:off x="838200" y="98076"/>
            <a:ext cx="10515600" cy="977899"/>
          </a:xfrm>
        </p:spPr>
        <p:txBody>
          <a:bodyPr>
            <a:noAutofit/>
          </a:bodyPr>
          <a:lstStyle/>
          <a:p>
            <a:pPr algn="ctr" rtl="1"/>
            <a:br>
              <a:rPr lang="ar" sz="4000" b="1" i="0" u="none" strike="noStrike" dirty="0">
                <a:solidFill>
                  <a:srgbClr val="143C7A"/>
                </a:solidFill>
                <a:highlight>
                  <a:srgbClr val="000000">
                    <a:alpha val="0"/>
                  </a:srgbClr>
                </a:highlight>
                <a:latin typeface="Arial"/>
              </a:rPr>
            </a:br>
            <a:r>
              <a:rPr lang="ar" sz="4000" b="1" i="0" u="none" strike="noStrike" dirty="0">
                <a:solidFill>
                  <a:srgbClr val="143C7A"/>
                </a:solidFill>
                <a:highlight>
                  <a:srgbClr val="000000">
                    <a:alpha val="0"/>
                  </a:srgbClr>
                </a:highlight>
                <a:latin typeface="Arial"/>
              </a:rPr>
              <a:t>دعم المعلم</a:t>
            </a:r>
          </a:p>
        </p:txBody>
      </p:sp>
      <p:sp>
        <p:nvSpPr>
          <p:cNvPr id="6" name="Text Placeholder 5">
            <a:extLst>
              <a:ext uri="{FF2B5EF4-FFF2-40B4-BE49-F238E27FC236}">
                <a16:creationId xmlns:a16="http://schemas.microsoft.com/office/drawing/2014/main" id="{B19C4D37-7D4C-EF50-673A-03EAC4190D42}"/>
              </a:ext>
            </a:extLst>
          </p:cNvPr>
          <p:cNvSpPr>
            <a:spLocks noGrp="1"/>
          </p:cNvSpPr>
          <p:nvPr>
            <p:ph type="body" idx="1"/>
          </p:nvPr>
        </p:nvSpPr>
        <p:spPr>
          <a:xfrm>
            <a:off x="113392" y="1558212"/>
            <a:ext cx="4029319" cy="3928188"/>
          </a:xfrm>
        </p:spPr>
        <p:txBody>
          <a:bodyPr>
            <a:noAutofit/>
          </a:bodyPr>
          <a:lstStyle/>
          <a:p>
            <a:pPr algn="r" rtl="1"/>
            <a:r>
              <a:rPr lang="ar" sz="2400" b="0" i="0" u="none" strike="noStrike" dirty="0">
                <a:highlight>
                  <a:srgbClr val="000000">
                    <a:alpha val="0"/>
                  </a:srgbClr>
                </a:highlight>
                <a:latin typeface="Arial"/>
              </a:rPr>
              <a:t>بالإضافة إلى الدعم المستمر من مكتب مناهج التدريس، سيستمر معلمو تعليم الموهوبين والمتفوقين في تلقي التدريب ودعم الفصول الدراسية من مستشاري ومقاولي برنامج جافيتس لمسألة الإنصاف ومن إدارة تعليم الموهوبين والمتفوقين.</a:t>
            </a:r>
          </a:p>
        </p:txBody>
      </p:sp>
      <p:pic>
        <p:nvPicPr>
          <p:cNvPr id="8" name="Picture 7" descr="A group of people sitting at a table&#10;&#10;Description automatically generated">
            <a:extLst>
              <a:ext uri="{FF2B5EF4-FFF2-40B4-BE49-F238E27FC236}">
                <a16:creationId xmlns:a16="http://schemas.microsoft.com/office/drawing/2014/main" id="{682ABF0A-CF57-3DCB-CF26-DE6E8C8BD39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55791" y="1539551"/>
            <a:ext cx="4424315" cy="3778897"/>
          </a:xfrm>
          <a:prstGeom prst="rect">
            <a:avLst/>
          </a:prstGeom>
        </p:spPr>
      </p:pic>
      <p:pic>
        <p:nvPicPr>
          <p:cNvPr id="10" name="Picture 9" descr="A group of people sitting at a table with laptops&#10;&#10;Description automatically generated">
            <a:extLst>
              <a:ext uri="{FF2B5EF4-FFF2-40B4-BE49-F238E27FC236}">
                <a16:creationId xmlns:a16="http://schemas.microsoft.com/office/drawing/2014/main" id="{C5875356-8398-1DB5-5488-41333F46E69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93186" y="172721"/>
            <a:ext cx="3111445" cy="3555682"/>
          </a:xfrm>
          <a:prstGeom prst="rect">
            <a:avLst/>
          </a:prstGeom>
        </p:spPr>
      </p:pic>
    </p:spTree>
    <p:extLst>
      <p:ext uri="{BB962C8B-B14F-4D97-AF65-F5344CB8AC3E}">
        <p14:creationId xmlns:p14="http://schemas.microsoft.com/office/powerpoint/2010/main" val="3829326368"/>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23B0D2-F184-0468-280B-A0F947F4F966}"/>
              </a:ext>
            </a:extLst>
          </p:cNvPr>
          <p:cNvSpPr>
            <a:spLocks noGrp="1"/>
          </p:cNvSpPr>
          <p:nvPr>
            <p:ph type="title"/>
          </p:nvPr>
        </p:nvSpPr>
        <p:spPr>
          <a:xfrm>
            <a:off x="838200" y="98076"/>
            <a:ext cx="10515600" cy="767111"/>
          </a:xfrm>
        </p:spPr>
        <p:txBody>
          <a:bodyPr>
            <a:noAutofit/>
          </a:bodyPr>
          <a:lstStyle/>
          <a:p>
            <a:pPr algn="ctr" rtl="1"/>
            <a:r>
              <a:rPr lang="ar" sz="4000" b="1" i="0" u="none" strike="noStrike">
                <a:solidFill>
                  <a:srgbClr val="143C7A"/>
                </a:solidFill>
                <a:highlight>
                  <a:srgbClr val="000000">
                    <a:alpha val="0"/>
                  </a:srgbClr>
                </a:highlight>
                <a:latin typeface="Arial"/>
              </a:rPr>
              <a:t>تعليمات للطلاب الموهوبين والمتفوقين</a:t>
            </a:r>
          </a:p>
        </p:txBody>
      </p:sp>
      <p:sp>
        <p:nvSpPr>
          <p:cNvPr id="3" name="Text Placeholder 2">
            <a:extLst>
              <a:ext uri="{FF2B5EF4-FFF2-40B4-BE49-F238E27FC236}">
                <a16:creationId xmlns:a16="http://schemas.microsoft.com/office/drawing/2014/main" id="{08CD1C7E-9BED-1AA2-C876-4443E63C58B7}"/>
              </a:ext>
            </a:extLst>
          </p:cNvPr>
          <p:cNvSpPr>
            <a:spLocks noGrp="1"/>
          </p:cNvSpPr>
          <p:nvPr>
            <p:ph type="body" idx="1"/>
          </p:nvPr>
        </p:nvSpPr>
        <p:spPr>
          <a:xfrm>
            <a:off x="6096000" y="865187"/>
            <a:ext cx="3767015" cy="1883507"/>
          </a:xfrm>
        </p:spPr>
        <p:txBody>
          <a:bodyPr vert="horz" lIns="91440" tIns="45720" rIns="91440" bIns="45720" rtlCol="0" anchor="t">
            <a:noAutofit/>
          </a:bodyPr>
          <a:lstStyle/>
          <a:p>
            <a:pPr algn="r" rtl="1"/>
            <a:r>
              <a:rPr lang="ar" sz="2800" b="1" i="1" u="none" strike="noStrike" dirty="0">
                <a:solidFill>
                  <a:srgbClr val="143C7A"/>
                </a:solidFill>
                <a:highlight>
                  <a:srgbClr val="000000">
                    <a:alpha val="0"/>
                  </a:srgbClr>
                </a:highlight>
                <a:latin typeface="Arial"/>
              </a:rPr>
              <a:t>ما ليست هي...</a:t>
            </a:r>
          </a:p>
          <a:p>
            <a:pPr marL="342900" indent="-342900" algn="r" rtl="1">
              <a:buFont typeface="Arial" panose="020B0604020202020204" pitchFamily="34" charset="0"/>
              <a:buChar char="•"/>
            </a:pPr>
            <a:r>
              <a:rPr lang="ar" sz="2400" b="0" i="0" u="none" strike="noStrike" dirty="0">
                <a:highlight>
                  <a:srgbClr val="000000">
                    <a:alpha val="0"/>
                  </a:srgbClr>
                </a:highlight>
                <a:latin typeface="Arial"/>
              </a:rPr>
              <a:t>المزيد من العمل نفسه</a:t>
            </a:r>
          </a:p>
          <a:p>
            <a:pPr marL="342900" indent="-342900" algn="r" rtl="1">
              <a:buFont typeface="Arial" panose="020B0604020202020204" pitchFamily="34" charset="0"/>
              <a:buChar char="•"/>
            </a:pPr>
            <a:r>
              <a:rPr lang="ar" sz="2400" b="0" i="0" u="none" strike="noStrike" dirty="0">
                <a:highlight>
                  <a:srgbClr val="000000">
                    <a:alpha val="0"/>
                  </a:srgbClr>
                </a:highlight>
                <a:latin typeface="Arial"/>
              </a:rPr>
              <a:t>المزيد من الواجبات المنزلية</a:t>
            </a:r>
          </a:p>
          <a:p>
            <a:pPr marL="342900" indent="-342900" algn="r" rtl="1">
              <a:buFont typeface="Arial" panose="020B0604020202020204" pitchFamily="34" charset="0"/>
              <a:buChar char="•"/>
            </a:pPr>
            <a:r>
              <a:rPr lang="ar" sz="2400" b="0" i="0" u="none" strike="noStrike" dirty="0">
                <a:highlight>
                  <a:srgbClr val="000000">
                    <a:alpha val="0"/>
                  </a:srgbClr>
                </a:highlight>
                <a:latin typeface="Arial"/>
              </a:rPr>
              <a:t>مطالبة الطلاب الموهوبين بتدريس طلاب آخرين</a:t>
            </a:r>
          </a:p>
        </p:txBody>
      </p:sp>
      <p:sp>
        <p:nvSpPr>
          <p:cNvPr id="4" name="TextBox 3">
            <a:extLst>
              <a:ext uri="{FF2B5EF4-FFF2-40B4-BE49-F238E27FC236}">
                <a16:creationId xmlns:a16="http://schemas.microsoft.com/office/drawing/2014/main" id="{00895C61-F9E3-8E3C-A36F-498E5315E337}"/>
              </a:ext>
            </a:extLst>
          </p:cNvPr>
          <p:cNvSpPr txBox="1"/>
          <p:nvPr/>
        </p:nvSpPr>
        <p:spPr>
          <a:xfrm>
            <a:off x="838200" y="835024"/>
            <a:ext cx="5541108" cy="4216539"/>
          </a:xfrm>
          <a:prstGeom prst="rect">
            <a:avLst/>
          </a:prstGeom>
          <a:noFill/>
        </p:spPr>
        <p:txBody>
          <a:bodyPr wrap="square" lIns="91440" tIns="45720" rIns="91440" bIns="45720" rtlCol="0" anchor="t">
            <a:noAutofit/>
          </a:bodyPr>
          <a:lstStyle/>
          <a:p>
            <a:pPr marL="0" marR="0" lvl="0" indent="0" algn="r" defTabSz="914400" rtl="1" eaLnBrk="1" fontAlgn="auto" latinLnBrk="0" hangingPunct="1">
              <a:lnSpc>
                <a:spcPct val="100000"/>
              </a:lnSpc>
              <a:spcBef>
                <a:spcPct val="0"/>
              </a:spcBef>
              <a:spcAft>
                <a:spcPct val="0"/>
              </a:spcAft>
              <a:buClrTx/>
              <a:buSzTx/>
              <a:buFontTx/>
              <a:buNone/>
              <a:defRPr/>
            </a:pPr>
            <a:r>
              <a:rPr kumimoji="0" lang="ar" sz="2800" b="1" i="1" u="none" strike="noStrike" kern="1200" cap="none" spc="0" normalizeH="0" baseline="0" noProof="0" dirty="0">
                <a:solidFill>
                  <a:srgbClr val="143C7A"/>
                </a:solidFill>
                <a:highlight>
                  <a:srgbClr val="000000">
                    <a:alpha val="0"/>
                  </a:srgbClr>
                </a:highlight>
                <a:uLnTx/>
                <a:uFillTx/>
                <a:latin typeface="Arial"/>
                <a:ea typeface="+mn-ea"/>
                <a:cs typeface="+mn-cs"/>
              </a:rPr>
              <a:t>ما هي…</a:t>
            </a:r>
          </a:p>
          <a:p>
            <a:pPr marL="457200" marR="0" lvl="0" indent="-457200" algn="r" defTabSz="914400" rtl="1" eaLnBrk="1" fontAlgn="auto" latinLnBrk="0" hangingPunct="1">
              <a:lnSpc>
                <a:spcPct val="100000"/>
              </a:lnSpc>
              <a:spcBef>
                <a:spcPct val="0"/>
              </a:spcBef>
              <a:spcAft>
                <a:spcPct val="0"/>
              </a:spcAft>
              <a:buClrTx/>
              <a:buSzTx/>
              <a:buFont typeface="Arial" panose="020B0604020202020204" pitchFamily="34" charset="0"/>
              <a:buChar char="•"/>
              <a:defRPr/>
            </a:pPr>
            <a:r>
              <a:rPr kumimoji="0" lang="ar" sz="2000" b="0" i="0" u="none" strike="noStrike" kern="1200" cap="none" spc="0" normalizeH="0" baseline="0" noProof="0" dirty="0">
                <a:highlight>
                  <a:srgbClr val="000000">
                    <a:alpha val="0"/>
                  </a:srgbClr>
                </a:highlight>
                <a:uLnTx/>
                <a:uFillTx/>
                <a:latin typeface="Arial"/>
                <a:ea typeface="+mn-ea"/>
                <a:cs typeface="+mn-cs"/>
              </a:rPr>
              <a:t>التعلم النشط</a:t>
            </a:r>
          </a:p>
          <a:p>
            <a:pPr marL="457200" marR="0" lvl="0" indent="-457200" algn="r" defTabSz="914400" rtl="1" eaLnBrk="1" fontAlgn="auto" latinLnBrk="0" hangingPunct="1">
              <a:lnSpc>
                <a:spcPct val="100000"/>
              </a:lnSpc>
              <a:spcBef>
                <a:spcPct val="0"/>
              </a:spcBef>
              <a:spcAft>
                <a:spcPct val="0"/>
              </a:spcAft>
              <a:buClrTx/>
              <a:buSzTx/>
              <a:buFont typeface="Arial" panose="020B0604020202020204" pitchFamily="34" charset="0"/>
              <a:buChar char="•"/>
              <a:defRPr/>
            </a:pPr>
            <a:r>
              <a:rPr lang="ar" sz="2000" b="0" i="0" u="none" strike="noStrike" dirty="0">
                <a:highlight>
                  <a:srgbClr val="000000">
                    <a:alpha val="0"/>
                  </a:srgbClr>
                </a:highlight>
                <a:latin typeface="Arial"/>
              </a:rPr>
              <a:t>توفير فرص التعلم التي تتوافق مع نقاط القوة لدى الطلاب وتتحداهم في مجالات قوتهم</a:t>
            </a:r>
          </a:p>
          <a:p>
            <a:pPr marL="457200" marR="0" lvl="0" indent="-457200" algn="r" defTabSz="914400" rtl="1" eaLnBrk="1" fontAlgn="auto" latinLnBrk="0" hangingPunct="1">
              <a:lnSpc>
                <a:spcPct val="100000"/>
              </a:lnSpc>
              <a:spcBef>
                <a:spcPct val="0"/>
              </a:spcBef>
              <a:spcAft>
                <a:spcPct val="0"/>
              </a:spcAft>
              <a:buClrTx/>
              <a:buSzTx/>
              <a:buFont typeface="Arial" panose="020B0604020202020204" pitchFamily="34" charset="0"/>
              <a:buChar char="•"/>
              <a:defRPr/>
            </a:pPr>
            <a:r>
              <a:rPr kumimoji="0" lang="ar" sz="2000" b="0" i="0" u="none" strike="noStrike" kern="1200" cap="none" spc="0" normalizeH="0" baseline="0" noProof="0" dirty="0">
                <a:highlight>
                  <a:srgbClr val="000000">
                    <a:alpha val="0"/>
                  </a:srgbClr>
                </a:highlight>
                <a:uLnTx/>
                <a:uFillTx/>
                <a:latin typeface="Arial"/>
                <a:ea typeface="+mn-ea"/>
                <a:cs typeface="+mn-cs"/>
              </a:rPr>
              <a:t>التعلم القائم على حل المشاكل وعلى الاستفسار</a:t>
            </a:r>
          </a:p>
          <a:p>
            <a:pPr marL="457200" marR="0" lvl="0" indent="-457200" algn="r" defTabSz="914400" rtl="1" eaLnBrk="1" fontAlgn="auto" latinLnBrk="0" hangingPunct="1">
              <a:lnSpc>
                <a:spcPct val="100000"/>
              </a:lnSpc>
              <a:spcBef>
                <a:spcPct val="0"/>
              </a:spcBef>
              <a:spcAft>
                <a:spcPct val="0"/>
              </a:spcAft>
              <a:buClrTx/>
              <a:buSzTx/>
              <a:buFont typeface="Arial" panose="020B0604020202020204" pitchFamily="34" charset="0"/>
              <a:buChar char="•"/>
              <a:defRPr/>
            </a:pPr>
            <a:r>
              <a:rPr lang="ar" sz="2000" b="0" i="0" u="none" strike="noStrike" dirty="0">
                <a:highlight>
                  <a:srgbClr val="000000">
                    <a:alpha val="0"/>
                  </a:srgbClr>
                </a:highlight>
                <a:latin typeface="Arial"/>
              </a:rPr>
              <a:t>التدريس من أجل الفهم العميق</a:t>
            </a:r>
            <a:r>
              <a:rPr lang="ar" sz="2000" b="0" i="1" u="none" strike="noStrike" dirty="0">
                <a:highlight>
                  <a:srgbClr val="000000">
                    <a:alpha val="0"/>
                  </a:srgbClr>
                </a:highlight>
                <a:latin typeface="Arial"/>
              </a:rPr>
              <a:t> (العواقب، الآثار، التعميم، المواضيع، التوليف/الإنشاء)</a:t>
            </a:r>
          </a:p>
          <a:p>
            <a:pPr marL="457200" marR="0" lvl="0" indent="-457200" algn="r" defTabSz="914400" rtl="1" eaLnBrk="1" fontAlgn="auto" latinLnBrk="0" hangingPunct="1">
              <a:lnSpc>
                <a:spcPct val="100000"/>
              </a:lnSpc>
              <a:spcBef>
                <a:spcPct val="0"/>
              </a:spcBef>
              <a:spcAft>
                <a:spcPct val="0"/>
              </a:spcAft>
              <a:buClrTx/>
              <a:buSzTx/>
              <a:buFont typeface="Arial" panose="020B0604020202020204" pitchFamily="34" charset="0"/>
              <a:buChar char="•"/>
              <a:defRPr/>
            </a:pPr>
            <a:r>
              <a:rPr lang="ar" sz="2000" b="0" i="0" u="none" strike="noStrike" dirty="0">
                <a:highlight>
                  <a:srgbClr val="000000">
                    <a:alpha val="0"/>
                  </a:srgbClr>
                </a:highlight>
                <a:latin typeface="Arial"/>
              </a:rPr>
              <a:t>توفير الفرص للمتعلمين لنقل المفاهيم التي أتقنوها إلى سياقات جديدة.</a:t>
            </a:r>
            <a:endParaRPr kumimoji="0" lang="en-US" sz="2000" u="none" strike="noStrike" kern="1200" cap="none" spc="0" normalizeH="0" baseline="0" noProof="0" dirty="0">
              <a:ln>
                <a:noFill/>
              </a:ln>
              <a:effectLst/>
              <a:uLnTx/>
              <a:uFillTx/>
              <a:latin typeface="Arial"/>
              <a:ea typeface="+mn-ea"/>
              <a:cs typeface="+mn-cs"/>
            </a:endParaRPr>
          </a:p>
          <a:p>
            <a:pPr marL="0" marR="0" lvl="0" indent="0" algn="r" defTabSz="914400" rtl="0" eaLnBrk="1" fontAlgn="auto" latinLnBrk="0" hangingPunct="1">
              <a:lnSpc>
                <a:spcPct val="100000"/>
              </a:lnSpc>
              <a:spcBef>
                <a:spcPct val="0"/>
              </a:spcBef>
              <a:spcAft>
                <a:spcPct val="0"/>
              </a:spcAft>
              <a:buClrTx/>
              <a:buSzTx/>
              <a:buFontTx/>
              <a:buNone/>
              <a:defRPr/>
            </a:pPr>
            <a:endParaRPr kumimoji="0" lang="en-US" sz="2000" b="0" i="0" u="none" strike="noStrike" kern="1200" cap="none" spc="0" normalizeH="0" baseline="0" noProof="0" dirty="0">
              <a:ln>
                <a:noFill/>
              </a:ln>
              <a:solidFill>
                <a:srgbClr val="1B50A3">
                  <a:lumMod val="75000"/>
                </a:srgbClr>
              </a:solidFill>
              <a:effectLst/>
              <a:uLnTx/>
              <a:uFillTx/>
              <a:latin typeface="Arial"/>
              <a:ea typeface="+mn-ea"/>
              <a:cs typeface="Arial"/>
            </a:endParaRPr>
          </a:p>
        </p:txBody>
      </p:sp>
      <p:pic>
        <p:nvPicPr>
          <p:cNvPr id="2050" name="Picture 2" descr="gifted cartoons">
            <a:extLst>
              <a:ext uri="{FF2B5EF4-FFF2-40B4-BE49-F238E27FC236}">
                <a16:creationId xmlns:a16="http://schemas.microsoft.com/office/drawing/2014/main" id="{B350093F-7A68-F55B-B15F-D62D497D4396}"/>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689480" y="3081582"/>
            <a:ext cx="2247900" cy="25611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00494258"/>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4098C2-C755-C6A0-C39E-62829DA6E034}"/>
              </a:ext>
            </a:extLst>
          </p:cNvPr>
          <p:cNvSpPr>
            <a:spLocks noGrp="1"/>
          </p:cNvSpPr>
          <p:nvPr>
            <p:ph type="title"/>
          </p:nvPr>
        </p:nvSpPr>
        <p:spPr>
          <a:xfrm>
            <a:off x="5493937" y="648608"/>
            <a:ext cx="4234393" cy="1616203"/>
          </a:xfrm>
        </p:spPr>
        <p:txBody>
          <a:bodyPr vert="horz" lIns="91440" tIns="45720" rIns="91440" bIns="45720" rtlCol="0" anchor="b">
            <a:noAutofit/>
          </a:bodyPr>
          <a:lstStyle/>
          <a:p>
            <a:pPr algn="r" rtl="1"/>
            <a:r>
              <a:rPr lang="ar" sz="3000" b="1" i="0" u="none" strike="noStrike" dirty="0">
                <a:solidFill>
                  <a:srgbClr val="333F50"/>
                </a:solidFill>
                <a:highlight>
                  <a:srgbClr val="000000">
                    <a:alpha val="0"/>
                  </a:srgbClr>
                </a:highlight>
                <a:latin typeface="Calibri"/>
              </a:rPr>
              <a:t>الأساليب التعليمية لاستيعاب المتعلمين الموهوبين والمتفوقين والاستثنائيين مرتين</a:t>
            </a:r>
          </a:p>
        </p:txBody>
      </p:sp>
      <p:sp>
        <p:nvSpPr>
          <p:cNvPr id="4" name="TextBox 3">
            <a:extLst>
              <a:ext uri="{FF2B5EF4-FFF2-40B4-BE49-F238E27FC236}">
                <a16:creationId xmlns:a16="http://schemas.microsoft.com/office/drawing/2014/main" id="{0D3EFB17-CA5E-4EB5-580E-9DC4561B7341}"/>
              </a:ext>
            </a:extLst>
          </p:cNvPr>
          <p:cNvSpPr txBox="1"/>
          <p:nvPr/>
        </p:nvSpPr>
        <p:spPr>
          <a:xfrm>
            <a:off x="6273999" y="2705844"/>
            <a:ext cx="3599588" cy="3447832"/>
          </a:xfrm>
          <a:prstGeom prst="rect">
            <a:avLst/>
          </a:prstGeom>
        </p:spPr>
        <p:txBody>
          <a:bodyPr vert="horz" lIns="91440" tIns="45720" rIns="91440" bIns="45720" rtlCol="0" anchor="t">
            <a:noAutofit/>
          </a:bodyPr>
          <a:lstStyle/>
          <a:p>
            <a:pPr marL="342900" indent="-228600" algn="r" rtl="1">
              <a:lnSpc>
                <a:spcPct val="90000"/>
              </a:lnSpc>
              <a:spcAft>
                <a:spcPts val="600"/>
              </a:spcAft>
              <a:buFont typeface="Arial" panose="020B0604020202020204" pitchFamily="34" charset="0"/>
              <a:buChar char="•"/>
            </a:pPr>
            <a:r>
              <a:rPr lang="ar" sz="2000" b="1" i="0" u="none" strike="noStrike" dirty="0">
                <a:solidFill>
                  <a:srgbClr val="333F50"/>
                </a:solidFill>
                <a:highlight>
                  <a:srgbClr val="000000">
                    <a:alpha val="0"/>
                  </a:srgbClr>
                </a:highlight>
                <a:latin typeface="Calibri"/>
              </a:rPr>
              <a:t>التجميع العنقودي</a:t>
            </a:r>
          </a:p>
          <a:p>
            <a:pPr marL="342900" indent="-228600" algn="r" rtl="1">
              <a:lnSpc>
                <a:spcPct val="90000"/>
              </a:lnSpc>
              <a:spcAft>
                <a:spcPts val="600"/>
              </a:spcAft>
              <a:buFont typeface="Arial" panose="020B0604020202020204" pitchFamily="34" charset="0"/>
              <a:buChar char="•"/>
            </a:pPr>
            <a:r>
              <a:rPr lang="ar" sz="2000" b="0" i="0" u="none" strike="noStrike" dirty="0">
                <a:solidFill>
                  <a:srgbClr val="333F50"/>
                </a:solidFill>
                <a:highlight>
                  <a:srgbClr val="000000">
                    <a:alpha val="0"/>
                  </a:srgbClr>
                </a:highlight>
                <a:latin typeface="Calibri"/>
              </a:rPr>
              <a:t>تعميق وتوسيع التعلم من خلال </a:t>
            </a:r>
            <a:r>
              <a:rPr lang="ar" sz="2000" b="1" i="1" u="none" strike="noStrike" dirty="0">
                <a:solidFill>
                  <a:srgbClr val="333F50"/>
                </a:solidFill>
                <a:highlight>
                  <a:srgbClr val="000000">
                    <a:alpha val="0"/>
                  </a:srgbClr>
                </a:highlight>
                <a:latin typeface="Calibri"/>
              </a:rPr>
              <a:t>رحلات التعلم</a:t>
            </a:r>
          </a:p>
          <a:p>
            <a:pPr marL="342900" indent="-228600" algn="r" rtl="1">
              <a:lnSpc>
                <a:spcPct val="90000"/>
              </a:lnSpc>
              <a:spcAft>
                <a:spcPts val="600"/>
              </a:spcAft>
              <a:buFont typeface="Arial" panose="020B0604020202020204" pitchFamily="34" charset="0"/>
              <a:buChar char="•"/>
            </a:pPr>
            <a:r>
              <a:rPr lang="ar" sz="2000" b="0" i="0" u="none" strike="noStrike" dirty="0">
                <a:solidFill>
                  <a:srgbClr val="333F50"/>
                </a:solidFill>
                <a:highlight>
                  <a:srgbClr val="000000">
                    <a:alpha val="0"/>
                  </a:srgbClr>
                </a:highlight>
                <a:latin typeface="Calibri"/>
              </a:rPr>
              <a:t>تعميق التعلم من خلال طرح الأسئلة الماهرة </a:t>
            </a:r>
            <a:r>
              <a:rPr lang="ar" sz="2000" b="1" i="0" u="none" strike="noStrike" dirty="0">
                <a:solidFill>
                  <a:srgbClr val="333F50"/>
                </a:solidFill>
                <a:highlight>
                  <a:srgbClr val="000000">
                    <a:alpha val="0"/>
                  </a:srgbClr>
                </a:highlight>
                <a:latin typeface="Calibri"/>
              </a:rPr>
              <a:t>والخطاب السقراطي</a:t>
            </a:r>
          </a:p>
          <a:p>
            <a:pPr marL="342900" indent="-228600" algn="r" rtl="1">
              <a:lnSpc>
                <a:spcPct val="90000"/>
              </a:lnSpc>
              <a:spcAft>
                <a:spcPts val="600"/>
              </a:spcAft>
              <a:buFont typeface="Arial" panose="020B0604020202020204" pitchFamily="34" charset="0"/>
              <a:buChar char="•"/>
            </a:pPr>
            <a:r>
              <a:rPr lang="ar" sz="2000" b="1" i="0" u="none" strike="noStrike" dirty="0">
                <a:solidFill>
                  <a:srgbClr val="333F50"/>
                </a:solidFill>
                <a:highlight>
                  <a:srgbClr val="000000">
                    <a:alpha val="0"/>
                  </a:srgbClr>
                </a:highlight>
                <a:latin typeface="Calibri"/>
              </a:rPr>
              <a:t>الاختيار الأكاديمي</a:t>
            </a:r>
            <a:r>
              <a:rPr lang="ar" sz="2000" b="0" i="0" u="none" strike="noStrike" dirty="0">
                <a:solidFill>
                  <a:srgbClr val="333F50"/>
                </a:solidFill>
                <a:highlight>
                  <a:srgbClr val="000000">
                    <a:alpha val="0"/>
                  </a:srgbClr>
                </a:highlight>
                <a:latin typeface="Calibri"/>
              </a:rPr>
              <a:t> (نفس المحتوى، ولكن مع توفير خيارات في إنشاء المنتج - كيف يعبر الطلاب عما تعلموه)</a:t>
            </a:r>
          </a:p>
          <a:p>
            <a:pPr marL="342900" indent="-228600" algn="r" rtl="1">
              <a:lnSpc>
                <a:spcPct val="90000"/>
              </a:lnSpc>
              <a:spcAft>
                <a:spcPts val="600"/>
              </a:spcAft>
              <a:buFont typeface="Arial" panose="020B0604020202020204" pitchFamily="34" charset="0"/>
              <a:buChar char="•"/>
            </a:pPr>
            <a:r>
              <a:rPr lang="ar" sz="2000" b="1" i="0" u="none" strike="noStrike" dirty="0">
                <a:solidFill>
                  <a:srgbClr val="333F50"/>
                </a:solidFill>
                <a:highlight>
                  <a:srgbClr val="000000">
                    <a:alpha val="0"/>
                  </a:srgbClr>
                </a:highlight>
                <a:latin typeface="Calibri"/>
              </a:rPr>
              <a:t>التسريع</a:t>
            </a:r>
          </a:p>
        </p:txBody>
      </p:sp>
      <p:pic>
        <p:nvPicPr>
          <p:cNvPr id="7" name="Picture 6" descr="A group of children sitting at desks&#10;&#10;Description automatically generated">
            <a:extLst>
              <a:ext uri="{FF2B5EF4-FFF2-40B4-BE49-F238E27FC236}">
                <a16:creationId xmlns:a16="http://schemas.microsoft.com/office/drawing/2014/main" id="{CFE6A126-DE23-B41A-2D12-6C890F89AA87}"/>
              </a:ext>
            </a:extLst>
          </p:cNvPr>
          <p:cNvPicPr>
            <a:picLocks noChangeAspect="1"/>
          </p:cNvPicPr>
          <p:nvPr/>
        </p:nvPicPr>
        <p:blipFill>
          <a:blip r:embed="rId2">
            <a:extLst>
              <a:ext uri="{28A0092B-C50C-407E-A947-70E740481C1C}">
                <a14:useLocalDpi xmlns:a14="http://schemas.microsoft.com/office/drawing/2010/main" val="0"/>
              </a:ext>
            </a:extLst>
          </a:blip>
          <a:srcRect l="2913" r="24057" b="-1"/>
          <a:stretch>
            <a:fillRect/>
          </a:stretch>
        </p:blipFill>
        <p:spPr>
          <a:xfrm>
            <a:off x="31400" y="2163479"/>
            <a:ext cx="3517641" cy="3215216"/>
          </a:xfrm>
          <a:prstGeom prst="rect">
            <a:avLst/>
          </a:prstGeom>
        </p:spPr>
      </p:pic>
      <p:grpSp>
        <p:nvGrpSpPr>
          <p:cNvPr id="12" name="Group 11">
            <a:extLst>
              <a:ext uri="{FF2B5EF4-FFF2-40B4-BE49-F238E27FC236}">
                <a16:creationId xmlns:a16="http://schemas.microsoft.com/office/drawing/2014/main" id="{434FA563-76F6-CDCF-AEA0-A7B78E44647B}"/>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025" y="6737718"/>
            <a:ext cx="12207200" cy="123363"/>
            <a:chOff x="-5025" y="6737718"/>
            <a:chExt cx="12207200" cy="123363"/>
          </a:xfrm>
        </p:grpSpPr>
        <p:sp>
          <p:nvSpPr>
            <p:cNvPr id="13" name="Rectangle 12">
              <a:extLst>
                <a:ext uri="{FF2B5EF4-FFF2-40B4-BE49-F238E27FC236}">
                  <a16:creationId xmlns:a16="http://schemas.microsoft.com/office/drawing/2014/main" id="{1D2E3CAA-F1BA-6695-301D-22564C38286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flipH="1">
              <a:off x="6036894" y="695800"/>
              <a:ext cx="123362" cy="12207199"/>
            </a:xfrm>
            <a:prstGeom prst="rect">
              <a:avLst/>
            </a:prstGeom>
            <a:gradFill>
              <a:gsLst>
                <a:gs pos="0">
                  <a:schemeClr val="accent5"/>
                </a:gs>
                <a:gs pos="100000">
                  <a:schemeClr val="accent2"/>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14" name="Rectangle 13">
              <a:extLst>
                <a:ext uri="{FF2B5EF4-FFF2-40B4-BE49-F238E27FC236}">
                  <a16:creationId xmlns:a16="http://schemas.microsoft.com/office/drawing/2014/main" id="{2F3F0F2C-04A5-144D-BDCF-C387072897E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9176406" y="3835311"/>
              <a:ext cx="123362" cy="5928176"/>
            </a:xfrm>
            <a:prstGeom prst="rect">
              <a:avLst/>
            </a:prstGeom>
            <a:gradFill>
              <a:gsLst>
                <a:gs pos="19000">
                  <a:schemeClr val="accent5">
                    <a:alpha val="0"/>
                  </a:schemeClr>
                </a:gs>
                <a:gs pos="100000">
                  <a:schemeClr val="accent5">
                    <a:lumMod val="60000"/>
                    <a:lumOff val="4000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grpSp>
      <p:pic>
        <p:nvPicPr>
          <p:cNvPr id="9" name="Picture 8" descr="A person and a child in a classroom&#10;&#10;Description automatically generated">
            <a:extLst>
              <a:ext uri="{FF2B5EF4-FFF2-40B4-BE49-F238E27FC236}">
                <a16:creationId xmlns:a16="http://schemas.microsoft.com/office/drawing/2014/main" id="{89B8B8CA-57D1-C116-F47F-0615CFF747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77359" y="2984768"/>
            <a:ext cx="2547256" cy="3398000"/>
          </a:xfrm>
          <a:prstGeom prst="rect">
            <a:avLst/>
          </a:prstGeom>
        </p:spPr>
      </p:pic>
    </p:spTree>
    <p:extLst>
      <p:ext uri="{BB962C8B-B14F-4D97-AF65-F5344CB8AC3E}">
        <p14:creationId xmlns:p14="http://schemas.microsoft.com/office/powerpoint/2010/main" val="3710648108"/>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23B0D2-F184-0468-280B-A0F947F4F966}"/>
              </a:ext>
            </a:extLst>
          </p:cNvPr>
          <p:cNvSpPr>
            <a:spLocks noGrp="1"/>
          </p:cNvSpPr>
          <p:nvPr>
            <p:ph type="title"/>
          </p:nvPr>
        </p:nvSpPr>
        <p:spPr/>
        <p:txBody>
          <a:bodyPr>
            <a:noAutofit/>
          </a:bodyPr>
          <a:lstStyle/>
          <a:p>
            <a:pPr algn="ctr" rtl="1"/>
            <a:r>
              <a:rPr lang="ar" sz="4400" b="1" i="0" u="none" strike="noStrike" dirty="0">
                <a:solidFill>
                  <a:srgbClr val="143C7A"/>
                </a:solidFill>
                <a:highlight>
                  <a:srgbClr val="000000">
                    <a:alpha val="0"/>
                  </a:srgbClr>
                </a:highlight>
                <a:latin typeface="Arial"/>
              </a:rPr>
              <a:t>تجميع الفرق</a:t>
            </a:r>
          </a:p>
        </p:txBody>
      </p:sp>
      <p:sp>
        <p:nvSpPr>
          <p:cNvPr id="3" name="Text Placeholder 2">
            <a:extLst>
              <a:ext uri="{FF2B5EF4-FFF2-40B4-BE49-F238E27FC236}">
                <a16:creationId xmlns:a16="http://schemas.microsoft.com/office/drawing/2014/main" id="{08CD1C7E-9BED-1AA2-C876-4443E63C58B7}"/>
              </a:ext>
            </a:extLst>
          </p:cNvPr>
          <p:cNvSpPr>
            <a:spLocks noGrp="1"/>
          </p:cNvSpPr>
          <p:nvPr>
            <p:ph type="body" idx="1"/>
          </p:nvPr>
        </p:nvSpPr>
        <p:spPr>
          <a:xfrm>
            <a:off x="6725739" y="1455142"/>
            <a:ext cx="4621711" cy="3342061"/>
          </a:xfrm>
        </p:spPr>
        <p:txBody>
          <a:bodyPr vert="horz" lIns="91440" tIns="45720" rIns="91440" bIns="45720" rtlCol="0" anchor="t">
            <a:noAutofit/>
          </a:bodyPr>
          <a:lstStyle/>
          <a:p>
            <a:pPr algn="r"/>
            <a:endParaRPr lang="en-US" sz="3000" b="1" dirty="0">
              <a:solidFill>
                <a:schemeClr val="tx2">
                  <a:lumMod val="75000"/>
                </a:schemeClr>
              </a:solidFill>
            </a:endParaRPr>
          </a:p>
          <a:p>
            <a:pPr algn="r" rtl="1"/>
            <a:r>
              <a:rPr lang="ar" sz="3000" b="1" i="1" u="none" strike="noStrike" dirty="0">
                <a:solidFill>
                  <a:srgbClr val="143C7A"/>
                </a:solidFill>
                <a:highlight>
                  <a:srgbClr val="000000">
                    <a:alpha val="0"/>
                  </a:srgbClr>
                </a:highlight>
                <a:latin typeface="Arial"/>
              </a:rPr>
              <a:t>ما هو؟</a:t>
            </a:r>
          </a:p>
          <a:p>
            <a:pPr algn="r" rtl="1"/>
            <a:r>
              <a:rPr lang="ar" sz="2000" b="0" i="0" u="none" strike="noStrike" dirty="0">
                <a:solidFill>
                  <a:srgbClr val="143C7A"/>
                </a:solidFill>
                <a:highlight>
                  <a:srgbClr val="000000">
                    <a:alpha val="0"/>
                  </a:srgbClr>
                </a:highlight>
                <a:latin typeface="Arial"/>
              </a:rPr>
              <a:t>1. اجمع 4-6 طلاب من ذوي القدرات العالية مع معلم مدرب</a:t>
            </a:r>
            <a:endParaRPr lang="en-US" sz="2000" dirty="0">
              <a:solidFill>
                <a:schemeClr val="tx2">
                  <a:lumMod val="75000"/>
                </a:schemeClr>
              </a:solidFill>
              <a:cs typeface="Arial"/>
            </a:endParaRPr>
          </a:p>
          <a:p>
            <a:pPr algn="r" rtl="1"/>
            <a:r>
              <a:rPr lang="ar" sz="2000" b="0" i="0" u="none" strike="noStrike" dirty="0">
                <a:solidFill>
                  <a:srgbClr val="143C7A"/>
                </a:solidFill>
                <a:highlight>
                  <a:srgbClr val="000000">
                    <a:alpha val="0"/>
                  </a:srgbClr>
                </a:highlight>
                <a:latin typeface="Arial"/>
              </a:rPr>
              <a:t>2. يقوم المعلم بضبط وتيرة التدريس ومستواه بناءً على استعداد الطالب</a:t>
            </a:r>
            <a:endParaRPr lang="en-US" sz="2000" dirty="0">
              <a:solidFill>
                <a:schemeClr val="tx2">
                  <a:lumMod val="75000"/>
                </a:schemeClr>
              </a:solidFill>
              <a:cs typeface="Arial"/>
            </a:endParaRPr>
          </a:p>
          <a:p>
            <a:pPr algn="r"/>
            <a:endParaRPr lang="en-US" dirty="0"/>
          </a:p>
        </p:txBody>
      </p:sp>
      <p:sp>
        <p:nvSpPr>
          <p:cNvPr id="4" name="TextBox 3">
            <a:extLst>
              <a:ext uri="{FF2B5EF4-FFF2-40B4-BE49-F238E27FC236}">
                <a16:creationId xmlns:a16="http://schemas.microsoft.com/office/drawing/2014/main" id="{00895C61-F9E3-8E3C-A36F-498E5315E337}"/>
              </a:ext>
            </a:extLst>
          </p:cNvPr>
          <p:cNvSpPr txBox="1"/>
          <p:nvPr/>
        </p:nvSpPr>
        <p:spPr>
          <a:xfrm>
            <a:off x="257038" y="1805562"/>
            <a:ext cx="5832612" cy="2800767"/>
          </a:xfrm>
          <a:prstGeom prst="rect">
            <a:avLst/>
          </a:prstGeom>
          <a:noFill/>
        </p:spPr>
        <p:txBody>
          <a:bodyPr wrap="square" lIns="91440" tIns="45720" rIns="91440" bIns="45720" rtlCol="0" anchor="t">
            <a:noAutofit/>
          </a:bodyPr>
          <a:lstStyle/>
          <a:p>
            <a:pPr marL="0" marR="0" lvl="0" indent="0" algn="r" defTabSz="914400" rtl="1" eaLnBrk="1" fontAlgn="auto" latinLnBrk="0" hangingPunct="1">
              <a:lnSpc>
                <a:spcPct val="100000"/>
              </a:lnSpc>
              <a:spcBef>
                <a:spcPct val="0"/>
              </a:spcBef>
              <a:spcAft>
                <a:spcPct val="0"/>
              </a:spcAft>
              <a:buClrTx/>
              <a:buSzTx/>
              <a:buFontTx/>
              <a:buNone/>
              <a:defRPr/>
            </a:pPr>
            <a:r>
              <a:rPr kumimoji="0" lang="ar" sz="3000" b="1" i="1" u="none" strike="noStrike" kern="1200" cap="none" spc="0" normalizeH="0" baseline="0" noProof="0" dirty="0">
                <a:solidFill>
                  <a:srgbClr val="143C7A"/>
                </a:solidFill>
                <a:highlight>
                  <a:srgbClr val="000000">
                    <a:alpha val="0"/>
                  </a:srgbClr>
                </a:highlight>
                <a:uLnTx/>
                <a:uFillTx/>
                <a:latin typeface="Arial"/>
                <a:ea typeface="+mn-ea"/>
                <a:cs typeface="+mn-cs"/>
              </a:rPr>
              <a:t>ماذا يقول البحث؟</a:t>
            </a:r>
          </a:p>
          <a:p>
            <a:pPr marL="0" marR="0" lvl="0" indent="0" algn="r" defTabSz="914400" rtl="1" eaLnBrk="1" fontAlgn="auto" latinLnBrk="0" hangingPunct="1">
              <a:lnSpc>
                <a:spcPct val="100000"/>
              </a:lnSpc>
              <a:spcBef>
                <a:spcPct val="0"/>
              </a:spcBef>
              <a:spcAft>
                <a:spcPct val="0"/>
              </a:spcAft>
              <a:buClrTx/>
              <a:buSzTx/>
              <a:buFontTx/>
              <a:buNone/>
              <a:defRPr/>
            </a:pPr>
            <a:r>
              <a:rPr kumimoji="0" lang="ar" sz="2000" b="0" i="0" u="none" strike="noStrike" kern="1200" cap="none" spc="0" normalizeH="0" baseline="0" noProof="0" dirty="0">
                <a:solidFill>
                  <a:srgbClr val="143C7A"/>
                </a:solidFill>
                <a:highlight>
                  <a:srgbClr val="000000">
                    <a:alpha val="0"/>
                  </a:srgbClr>
                </a:highlight>
                <a:uLnTx/>
                <a:uFillTx/>
                <a:latin typeface="Arial"/>
                <a:ea typeface="+mn-ea"/>
                <a:cs typeface="+mn-cs"/>
              </a:rPr>
              <a:t>1. يزيد وجود مجموعة صغيرة من الطلاب ذوي القدرة المماثلة من احتمالية تعديل المعلمين للمناهج الدراسية لأولئك المتعلمين ذوي القدرات العالية</a:t>
            </a:r>
            <a:endParaRPr kumimoji="0" lang="en-US" sz="2000" b="0" i="0" u="none" strike="noStrike" kern="1200" cap="none" spc="0" normalizeH="0" baseline="0" noProof="0" dirty="0">
              <a:ln>
                <a:noFill/>
              </a:ln>
              <a:solidFill>
                <a:srgbClr val="1B50A3">
                  <a:lumMod val="75000"/>
                </a:srgbClr>
              </a:solidFill>
              <a:effectLst/>
              <a:uLnTx/>
              <a:uFillTx/>
              <a:latin typeface="Arial"/>
              <a:ea typeface="+mn-ea"/>
              <a:cs typeface="Arial"/>
            </a:endParaRPr>
          </a:p>
          <a:p>
            <a:pPr marL="0" marR="0" lvl="0" indent="0" algn="r" defTabSz="914400" rtl="1" eaLnBrk="1" fontAlgn="auto" latinLnBrk="0" hangingPunct="1">
              <a:lnSpc>
                <a:spcPct val="100000"/>
              </a:lnSpc>
              <a:spcBef>
                <a:spcPct val="0"/>
              </a:spcBef>
              <a:spcAft>
                <a:spcPct val="0"/>
              </a:spcAft>
              <a:buClrTx/>
              <a:buSzTx/>
              <a:buFontTx/>
              <a:buNone/>
              <a:defRPr/>
            </a:pPr>
            <a:r>
              <a:rPr kumimoji="0" lang="ar" sz="2000" b="0" i="0" u="none" strike="noStrike" kern="1200" cap="none" spc="0" normalizeH="0" baseline="0" noProof="0" dirty="0">
                <a:solidFill>
                  <a:srgbClr val="143C7A"/>
                </a:solidFill>
                <a:highlight>
                  <a:srgbClr val="000000">
                    <a:alpha val="0"/>
                  </a:srgbClr>
                </a:highlight>
                <a:uLnTx/>
                <a:uFillTx/>
                <a:latin typeface="Arial"/>
                <a:ea typeface="+mn-ea"/>
                <a:cs typeface="+mn-cs"/>
              </a:rPr>
              <a:t>2. إن تدريب المعلمين مهم ويجب السماح لهم بتمييز المنهج وفقاً لاحتياجات الطلاب</a:t>
            </a:r>
            <a:endParaRPr kumimoji="0" lang="en-US" sz="2000" b="0" i="0" u="none" strike="noStrike" kern="1200" cap="none" spc="0" normalizeH="0" baseline="0" noProof="0" dirty="0">
              <a:ln>
                <a:noFill/>
              </a:ln>
              <a:solidFill>
                <a:srgbClr val="1B50A3">
                  <a:lumMod val="75000"/>
                </a:srgbClr>
              </a:solidFill>
              <a:effectLst/>
              <a:uLnTx/>
              <a:uFillTx/>
              <a:latin typeface="Arial"/>
              <a:ea typeface="+mn-ea"/>
              <a:cs typeface="Arial"/>
            </a:endParaRPr>
          </a:p>
          <a:p>
            <a:pPr marL="0" marR="0" lvl="0" indent="0" algn="r" defTabSz="914400" rtl="1" eaLnBrk="1" fontAlgn="auto" latinLnBrk="0" hangingPunct="1">
              <a:lnSpc>
                <a:spcPct val="100000"/>
              </a:lnSpc>
              <a:spcBef>
                <a:spcPct val="0"/>
              </a:spcBef>
              <a:spcAft>
                <a:spcPct val="0"/>
              </a:spcAft>
              <a:buClrTx/>
              <a:buSzTx/>
              <a:buFontTx/>
              <a:buNone/>
              <a:defRPr/>
            </a:pPr>
            <a:r>
              <a:rPr kumimoji="0" lang="ar" sz="2000" b="0" i="0" u="none" strike="noStrike" kern="1200" cap="none" spc="0" normalizeH="0" baseline="0" noProof="0" dirty="0">
                <a:solidFill>
                  <a:srgbClr val="143C7A"/>
                </a:solidFill>
                <a:highlight>
                  <a:srgbClr val="000000">
                    <a:alpha val="0"/>
                  </a:srgbClr>
                </a:highlight>
                <a:uLnTx/>
                <a:uFillTx/>
                <a:latin typeface="Arial"/>
                <a:ea typeface="+mn-ea"/>
                <a:cs typeface="+mn-cs"/>
              </a:rPr>
              <a:t>3. تجميع الفرق مع التسريع</a:t>
            </a:r>
            <a:endParaRPr kumimoji="0" lang="en-US" sz="2000" b="0" i="0" u="none" strike="noStrike" kern="1200" cap="none" spc="0" normalizeH="0" baseline="0" noProof="0" dirty="0">
              <a:ln>
                <a:noFill/>
              </a:ln>
              <a:solidFill>
                <a:srgbClr val="1B50A3">
                  <a:lumMod val="75000"/>
                </a:srgbClr>
              </a:solidFill>
              <a:effectLst/>
              <a:uLnTx/>
              <a:uFillTx/>
              <a:latin typeface="Arial"/>
              <a:ea typeface="+mn-ea"/>
              <a:cs typeface="Arial"/>
            </a:endParaRPr>
          </a:p>
        </p:txBody>
      </p:sp>
    </p:spTree>
    <p:extLst>
      <p:ext uri="{BB962C8B-B14F-4D97-AF65-F5344CB8AC3E}">
        <p14:creationId xmlns:p14="http://schemas.microsoft.com/office/powerpoint/2010/main" val="3770007257"/>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4098C2-C755-C6A0-C39E-62829DA6E034}"/>
              </a:ext>
            </a:extLst>
          </p:cNvPr>
          <p:cNvSpPr>
            <a:spLocks noGrp="1"/>
          </p:cNvSpPr>
          <p:nvPr>
            <p:ph type="title"/>
          </p:nvPr>
        </p:nvSpPr>
        <p:spPr>
          <a:xfrm>
            <a:off x="5795795" y="1187415"/>
            <a:ext cx="3899341" cy="1616203"/>
          </a:xfrm>
        </p:spPr>
        <p:txBody>
          <a:bodyPr vert="horz" lIns="91440" tIns="45720" rIns="91440" bIns="45720" rtlCol="0" anchor="b">
            <a:noAutofit/>
          </a:bodyPr>
          <a:lstStyle/>
          <a:p>
            <a:pPr algn="r" rtl="1"/>
            <a:r>
              <a:rPr lang="ar" sz="3000" b="1" i="0" u="none" strike="noStrike" kern="1200" dirty="0">
                <a:solidFill>
                  <a:srgbClr val="000000"/>
                </a:solidFill>
                <a:highlight>
                  <a:srgbClr val="000000">
                    <a:alpha val="0"/>
                  </a:srgbClr>
                </a:highlight>
                <a:latin typeface="Calibri"/>
                <a:ea typeface="+mj-ea"/>
                <a:cs typeface="+mj-cs"/>
              </a:rPr>
              <a:t>برامج الإثراء لاستيعاب المتعلمين الموهوبين والمتفوقين والاستثنائيين مرتين</a:t>
            </a:r>
          </a:p>
        </p:txBody>
      </p:sp>
      <p:pic>
        <p:nvPicPr>
          <p:cNvPr id="5" name="Picture 4" descr="A group of people standing around a robot&#10;&#10;Description automatically generated">
            <a:extLst>
              <a:ext uri="{FF2B5EF4-FFF2-40B4-BE49-F238E27FC236}">
                <a16:creationId xmlns:a16="http://schemas.microsoft.com/office/drawing/2014/main" id="{4289BC11-796F-E9C2-DB0B-96A8BB3ABDFF}"/>
              </a:ext>
            </a:extLst>
          </p:cNvPr>
          <p:cNvPicPr>
            <a:picLocks noChangeAspect="1"/>
          </p:cNvPicPr>
          <p:nvPr/>
        </p:nvPicPr>
        <p:blipFill>
          <a:blip r:embed="rId2">
            <a:extLst>
              <a:ext uri="{28A0092B-C50C-407E-A947-70E740481C1C}">
                <a14:useLocalDpi xmlns:a14="http://schemas.microsoft.com/office/drawing/2010/main" val="0"/>
              </a:ext>
            </a:extLst>
          </a:blip>
          <a:srcRect r="1" b="9480"/>
          <a:stretch>
            <a:fillRect/>
          </a:stretch>
        </p:blipFill>
        <p:spPr>
          <a:xfrm>
            <a:off x="20" y="-18829"/>
            <a:ext cx="5433960" cy="3455514"/>
          </a:xfrm>
          <a:prstGeom prst="rect">
            <a:avLst/>
          </a:prstGeom>
        </p:spPr>
      </p:pic>
      <p:pic>
        <p:nvPicPr>
          <p:cNvPr id="8" name="Picture 7" descr="A group of girls wearing medals&#10;&#10;Description automatically generated">
            <a:extLst>
              <a:ext uri="{FF2B5EF4-FFF2-40B4-BE49-F238E27FC236}">
                <a16:creationId xmlns:a16="http://schemas.microsoft.com/office/drawing/2014/main" id="{CA7DC237-EDB8-B1CD-AFB6-F7577AADD4B2}"/>
              </a:ext>
            </a:extLst>
          </p:cNvPr>
          <p:cNvPicPr>
            <a:picLocks noChangeAspect="1"/>
          </p:cNvPicPr>
          <p:nvPr/>
        </p:nvPicPr>
        <p:blipFill>
          <a:blip r:embed="rId3">
            <a:extLst>
              <a:ext uri="{28A0092B-C50C-407E-A947-70E740481C1C}">
                <a14:useLocalDpi xmlns:a14="http://schemas.microsoft.com/office/drawing/2010/main" val="0"/>
              </a:ext>
            </a:extLst>
          </a:blip>
          <a:srcRect r="-2" b="36549"/>
          <a:stretch>
            <a:fillRect/>
          </a:stretch>
        </p:blipFill>
        <p:spPr>
          <a:xfrm>
            <a:off x="20" y="3421856"/>
            <a:ext cx="5433962" cy="3447832"/>
          </a:xfrm>
          <a:prstGeom prst="rect">
            <a:avLst/>
          </a:prstGeom>
        </p:spPr>
      </p:pic>
      <p:grpSp>
        <p:nvGrpSpPr>
          <p:cNvPr id="13" name="Group 12">
            <a:extLst>
              <a:ext uri="{FF2B5EF4-FFF2-40B4-BE49-F238E27FC236}">
                <a16:creationId xmlns:a16="http://schemas.microsoft.com/office/drawing/2014/main" id="{923615DC-F5A3-677C-DB79-DA387F11FC4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123362" cy="6858000"/>
            <a:chOff x="12068638" y="0"/>
            <a:chExt cx="123362" cy="6858000"/>
          </a:xfrm>
        </p:grpSpPr>
        <p:sp>
          <p:nvSpPr>
            <p:cNvPr id="14" name="Rectangle 13">
              <a:extLst>
                <a:ext uri="{FF2B5EF4-FFF2-40B4-BE49-F238E27FC236}">
                  <a16:creationId xmlns:a16="http://schemas.microsoft.com/office/drawing/2014/main" id="{BCB2E658-9767-8805-2BCB-63F4F3AECE4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2068638" y="0"/>
              <a:ext cx="123362" cy="6858000"/>
            </a:xfrm>
            <a:prstGeom prst="rect">
              <a:avLst/>
            </a:prstGeom>
            <a:gradFill>
              <a:gsLst>
                <a:gs pos="0">
                  <a:schemeClr val="accent2"/>
                </a:gs>
                <a:gs pos="100000">
                  <a:schemeClr val="accent5"/>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15" name="Rectangle 14">
              <a:extLst>
                <a:ext uri="{FF2B5EF4-FFF2-40B4-BE49-F238E27FC236}">
                  <a16:creationId xmlns:a16="http://schemas.microsoft.com/office/drawing/2014/main" id="{BEA709A9-EE8C-7D2E-43D2-E8A342BA033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2068638" y="3527553"/>
              <a:ext cx="123362" cy="3330447"/>
            </a:xfrm>
            <a:prstGeom prst="rect">
              <a:avLst/>
            </a:prstGeom>
            <a:gradFill>
              <a:gsLst>
                <a:gs pos="27000">
                  <a:schemeClr val="accent5">
                    <a:alpha val="0"/>
                  </a:schemeClr>
                </a:gs>
                <a:gs pos="100000">
                  <a:schemeClr val="accent5">
                    <a:lumMod val="60000"/>
                    <a:lumOff val="4000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grpSp>
      <p:sp>
        <p:nvSpPr>
          <p:cNvPr id="4" name="TextBox 3">
            <a:extLst>
              <a:ext uri="{FF2B5EF4-FFF2-40B4-BE49-F238E27FC236}">
                <a16:creationId xmlns:a16="http://schemas.microsoft.com/office/drawing/2014/main" id="{0D3EFB17-CA5E-4EB5-580E-9DC4561B7341}"/>
              </a:ext>
            </a:extLst>
          </p:cNvPr>
          <p:cNvSpPr txBox="1"/>
          <p:nvPr/>
        </p:nvSpPr>
        <p:spPr>
          <a:xfrm>
            <a:off x="5662445" y="2830559"/>
            <a:ext cx="4834105" cy="3447832"/>
          </a:xfrm>
          <a:prstGeom prst="rect">
            <a:avLst/>
          </a:prstGeom>
        </p:spPr>
        <p:txBody>
          <a:bodyPr vert="horz" lIns="91440" tIns="45720" rIns="91440" bIns="45720" rtlCol="0" anchor="t">
            <a:noAutofit/>
          </a:bodyPr>
          <a:lstStyle/>
          <a:p>
            <a:pPr marR="0" lvl="0" algn="r" fontAlgn="auto">
              <a:lnSpc>
                <a:spcPct val="90000"/>
              </a:lnSpc>
              <a:spcBef>
                <a:spcPct val="0"/>
              </a:spcBef>
              <a:spcAft>
                <a:spcPts val="600"/>
              </a:spcAft>
              <a:buClrTx/>
              <a:buSzTx/>
              <a:defRPr/>
            </a:pPr>
            <a:endParaRPr kumimoji="0" lang="en-US" sz="2000" b="0" u="none" strike="noStrike" cap="none" spc="0" normalizeH="0" baseline="0" noProof="0" dirty="0">
              <a:ln>
                <a:noFill/>
              </a:ln>
              <a:effectLst/>
              <a:uLnTx/>
              <a:uFillTx/>
            </a:endParaRPr>
          </a:p>
          <a:p>
            <a:pPr marL="342900" marR="0" lvl="0" indent="-228600" algn="r" rtl="1" fontAlgn="auto">
              <a:lnSpc>
                <a:spcPct val="90000"/>
              </a:lnSpc>
              <a:spcBef>
                <a:spcPct val="0"/>
              </a:spcBef>
              <a:spcAft>
                <a:spcPts val="600"/>
              </a:spcAft>
              <a:buClrTx/>
              <a:buSzTx/>
              <a:buFont typeface="Arial" panose="020B0604020202020204" pitchFamily="34" charset="0"/>
              <a:buChar char="•"/>
              <a:defRPr/>
            </a:pPr>
            <a:r>
              <a:rPr kumimoji="0" lang="ar" sz="2000" b="0" i="0" u="none" strike="noStrike" cap="none" spc="0" normalizeH="0" baseline="0" noProof="0" dirty="0">
                <a:highlight>
                  <a:srgbClr val="000000">
                    <a:alpha val="0"/>
                  </a:srgbClr>
                </a:highlight>
                <a:uLnTx/>
                <a:uFillTx/>
                <a:latin typeface="Calibri"/>
              </a:rPr>
              <a:t>علم الروبوتات</a:t>
            </a:r>
            <a:endParaRPr lang="en-US" sz="2000" dirty="0"/>
          </a:p>
          <a:p>
            <a:pPr marL="342900" marR="0" lvl="0" indent="-228600" algn="r" rtl="1" fontAlgn="auto">
              <a:lnSpc>
                <a:spcPct val="90000"/>
              </a:lnSpc>
              <a:spcBef>
                <a:spcPct val="0"/>
              </a:spcBef>
              <a:spcAft>
                <a:spcPts val="600"/>
              </a:spcAft>
              <a:buClrTx/>
              <a:buSzTx/>
              <a:buFont typeface="Arial" panose="020B0604020202020204" pitchFamily="34" charset="0"/>
              <a:buChar char="•"/>
              <a:defRPr/>
            </a:pPr>
            <a:r>
              <a:rPr kumimoji="0" lang="ar" sz="2000" b="0" i="0" u="none" strike="noStrike" cap="none" spc="0" normalizeH="0" baseline="0" noProof="0" dirty="0">
                <a:highlight>
                  <a:srgbClr val="000000">
                    <a:alpha val="0"/>
                  </a:srgbClr>
                </a:highlight>
                <a:uLnTx/>
                <a:uFillTx/>
                <a:latin typeface="Calibri"/>
              </a:rPr>
              <a:t>الألعاب الأكاديمية</a:t>
            </a:r>
          </a:p>
          <a:p>
            <a:pPr marL="342900" marR="0" lvl="0" indent="-228600" algn="r" rtl="1" fontAlgn="auto">
              <a:lnSpc>
                <a:spcPct val="90000"/>
              </a:lnSpc>
              <a:spcBef>
                <a:spcPct val="0"/>
              </a:spcBef>
              <a:spcAft>
                <a:spcPts val="600"/>
              </a:spcAft>
              <a:buClrTx/>
              <a:buSzTx/>
              <a:buFont typeface="Arial" panose="020B0604020202020204" pitchFamily="34" charset="0"/>
              <a:buChar char="•"/>
              <a:defRPr/>
            </a:pPr>
            <a:r>
              <a:rPr kumimoji="0" lang="ar" sz="2000" b="0" i="0" u="none" strike="noStrike" cap="none" spc="0" normalizeH="0" baseline="0" noProof="0" dirty="0">
                <a:highlight>
                  <a:srgbClr val="000000">
                    <a:alpha val="0"/>
                  </a:srgbClr>
                </a:highlight>
                <a:uLnTx/>
                <a:uFillTx/>
                <a:latin typeface="Calibri"/>
              </a:rPr>
              <a:t>البرنامج الدولي لحل المشاكل المستقبلية – fpspi.org</a:t>
            </a:r>
          </a:p>
          <a:p>
            <a:pPr marL="342900" marR="0" lvl="0" indent="-228600" algn="r" rtl="1" fontAlgn="auto">
              <a:lnSpc>
                <a:spcPct val="90000"/>
              </a:lnSpc>
              <a:spcBef>
                <a:spcPct val="0"/>
              </a:spcBef>
              <a:spcAft>
                <a:spcPts val="600"/>
              </a:spcAft>
              <a:buClrTx/>
              <a:buSzTx/>
              <a:buFont typeface="Arial" panose="020B0604020202020204" pitchFamily="34" charset="0"/>
              <a:buChar char="•"/>
              <a:defRPr/>
            </a:pPr>
            <a:r>
              <a:rPr kumimoji="0" lang="ar" sz="2000" b="0" i="0" u="none" strike="noStrike" cap="none" spc="0" normalizeH="0" baseline="0" noProof="0" dirty="0">
                <a:highlight>
                  <a:srgbClr val="000000">
                    <a:alpha val="0"/>
                  </a:srgbClr>
                </a:highlight>
                <a:uLnTx/>
                <a:uFillTx/>
                <a:latin typeface="Calibri"/>
              </a:rPr>
              <a:t>نموذج الأمم المتحدة </a:t>
            </a:r>
          </a:p>
          <a:p>
            <a:pPr marL="342900" marR="0" lvl="0" indent="-228600" algn="r" rtl="1" fontAlgn="auto">
              <a:lnSpc>
                <a:spcPct val="90000"/>
              </a:lnSpc>
              <a:spcBef>
                <a:spcPct val="0"/>
              </a:spcBef>
              <a:spcAft>
                <a:spcPts val="600"/>
              </a:spcAft>
              <a:buClrTx/>
              <a:buSzTx/>
              <a:buFont typeface="Arial" panose="020B0604020202020204" pitchFamily="34" charset="0"/>
              <a:buChar char="•"/>
              <a:defRPr/>
            </a:pPr>
            <a:r>
              <a:rPr kumimoji="0" lang="ar" sz="2000" b="0" i="0" u="none" strike="noStrike" cap="none" spc="0" normalizeH="0" baseline="0" noProof="0" dirty="0">
                <a:highlight>
                  <a:srgbClr val="000000">
                    <a:alpha val="0"/>
                  </a:srgbClr>
                </a:highlight>
                <a:uLnTx/>
                <a:uFillTx/>
                <a:latin typeface="Calibri"/>
              </a:rPr>
              <a:t>الفنون الأدبية من الداخل إلى الخارج - /https://insideoutdetroit.org</a:t>
            </a:r>
          </a:p>
          <a:p>
            <a:pPr marL="342900" marR="0" lvl="0" indent="-228600" algn="r" rtl="1" fontAlgn="auto">
              <a:lnSpc>
                <a:spcPct val="90000"/>
              </a:lnSpc>
              <a:spcBef>
                <a:spcPct val="0"/>
              </a:spcBef>
              <a:spcAft>
                <a:spcPts val="600"/>
              </a:spcAft>
              <a:buClrTx/>
              <a:buSzTx/>
              <a:buFont typeface="Arial" panose="020B0604020202020204" pitchFamily="34" charset="0"/>
              <a:buChar char="•"/>
              <a:defRPr/>
            </a:pPr>
            <a:r>
              <a:rPr lang="ar" sz="2000" b="0" i="0" u="none" strike="noStrike" dirty="0">
                <a:highlight>
                  <a:srgbClr val="000000">
                    <a:alpha val="0"/>
                  </a:srgbClr>
                </a:highlight>
                <a:latin typeface="Calibri"/>
              </a:rPr>
              <a:t>نادي لكلية القانون</a:t>
            </a:r>
            <a:endParaRPr kumimoji="0" lang="en-US" sz="2000" b="0" u="none" strike="noStrike" cap="none" spc="0" normalizeH="0" baseline="0" noProof="0" dirty="0">
              <a:ln>
                <a:noFill/>
              </a:ln>
              <a:effectLst/>
              <a:uLnTx/>
              <a:uFillTx/>
            </a:endParaRPr>
          </a:p>
          <a:p>
            <a:pPr marL="342900" marR="0" lvl="0" indent="-228600" algn="r" rtl="1" fontAlgn="auto">
              <a:lnSpc>
                <a:spcPct val="90000"/>
              </a:lnSpc>
              <a:spcBef>
                <a:spcPct val="0"/>
              </a:spcBef>
              <a:spcAft>
                <a:spcPts val="600"/>
              </a:spcAft>
              <a:buClrTx/>
              <a:buSzTx/>
              <a:buFont typeface="Arial" panose="020B0604020202020204" pitchFamily="34" charset="0"/>
              <a:buChar char="•"/>
              <a:defRPr/>
            </a:pPr>
            <a:r>
              <a:rPr kumimoji="0" lang="ar" sz="2000" b="0" i="0" u="none" strike="noStrike" cap="none" spc="0" normalizeH="0" baseline="0" noProof="0" dirty="0">
                <a:highlight>
                  <a:srgbClr val="000000">
                    <a:alpha val="0"/>
                  </a:srgbClr>
                </a:highlight>
                <a:uLnTx/>
                <a:uFillTx/>
                <a:latin typeface="Calibri"/>
              </a:rPr>
              <a:t>شراكة مع كلية الطب في جامعة ولاية واشنطن</a:t>
            </a:r>
          </a:p>
          <a:p>
            <a:pPr marL="342900" marR="0" lvl="0" indent="-228600" algn="r" rtl="1" fontAlgn="auto">
              <a:lnSpc>
                <a:spcPct val="90000"/>
              </a:lnSpc>
              <a:spcBef>
                <a:spcPct val="0"/>
              </a:spcBef>
              <a:spcAft>
                <a:spcPts val="600"/>
              </a:spcAft>
              <a:buClrTx/>
              <a:buSzTx/>
              <a:buFont typeface="Arial" panose="020B0604020202020204" pitchFamily="34" charset="0"/>
              <a:buChar char="•"/>
              <a:defRPr/>
            </a:pPr>
            <a:r>
              <a:rPr kumimoji="0" lang="ar" sz="2000" b="0" i="0" u="none" strike="noStrike" cap="none" spc="0" normalizeH="0" baseline="0" noProof="0" dirty="0">
                <a:highlight>
                  <a:srgbClr val="000000">
                    <a:alpha val="0"/>
                  </a:srgbClr>
                </a:highlight>
                <a:uLnTx/>
                <a:uFillTx/>
                <a:latin typeface="Calibri"/>
              </a:rPr>
              <a:t>أيام السبت الخارقة</a:t>
            </a:r>
          </a:p>
        </p:txBody>
      </p:sp>
    </p:spTree>
    <p:extLst>
      <p:ext uri="{BB962C8B-B14F-4D97-AF65-F5344CB8AC3E}">
        <p14:creationId xmlns:p14="http://schemas.microsoft.com/office/powerpoint/2010/main" val="4268369755"/>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B9C7B5A-1C65-0B69-4966-54070F295AA2}"/>
              </a:ext>
            </a:extLst>
          </p:cNvPr>
          <p:cNvSpPr>
            <a:spLocks noGrp="1"/>
          </p:cNvSpPr>
          <p:nvPr>
            <p:ph type="title"/>
          </p:nvPr>
        </p:nvSpPr>
        <p:spPr>
          <a:xfrm>
            <a:off x="925757" y="296985"/>
            <a:ext cx="10515600" cy="875324"/>
          </a:xfrm>
        </p:spPr>
        <p:txBody>
          <a:bodyPr>
            <a:noAutofit/>
          </a:bodyPr>
          <a:lstStyle/>
          <a:p>
            <a:pPr algn="ctr" rtl="1"/>
            <a:r>
              <a:rPr lang="ar" sz="4400" b="1" i="0" u="none" strike="noStrike">
                <a:highlight>
                  <a:srgbClr val="000000">
                    <a:alpha val="0"/>
                  </a:srgbClr>
                </a:highlight>
                <a:latin typeface="Arial"/>
              </a:rPr>
              <a:t>رحلات التعلم</a:t>
            </a:r>
          </a:p>
        </p:txBody>
      </p:sp>
      <p:sp>
        <p:nvSpPr>
          <p:cNvPr id="12" name="TextBox 11">
            <a:extLst>
              <a:ext uri="{FF2B5EF4-FFF2-40B4-BE49-F238E27FC236}">
                <a16:creationId xmlns:a16="http://schemas.microsoft.com/office/drawing/2014/main" id="{8E3EE89E-0A65-4155-A90E-F31B00F709D1}"/>
              </a:ext>
            </a:extLst>
          </p:cNvPr>
          <p:cNvSpPr txBox="1"/>
          <p:nvPr/>
        </p:nvSpPr>
        <p:spPr>
          <a:xfrm>
            <a:off x="3048000" y="3238472"/>
            <a:ext cx="6096000" cy="369332"/>
          </a:xfrm>
          <a:prstGeom prst="rect">
            <a:avLst/>
          </a:prstGeom>
          <a:noFill/>
        </p:spPr>
        <p:txBody>
          <a:bodyPr wrap="square">
            <a:noAutofit/>
          </a:bodyPr>
          <a:lstStyle/>
          <a:p>
            <a:r>
              <a:rPr lang="en-US" b="0">
                <a:effectLst/>
              </a:rPr>
              <a:t> </a:t>
            </a:r>
            <a:endParaRPr lang="en-US"/>
          </a:p>
        </p:txBody>
      </p:sp>
      <p:graphicFrame>
        <p:nvGraphicFramePr>
          <p:cNvPr id="19" name="Diagram 18">
            <a:extLst>
              <a:ext uri="{FF2B5EF4-FFF2-40B4-BE49-F238E27FC236}">
                <a16:creationId xmlns:a16="http://schemas.microsoft.com/office/drawing/2014/main" id="{D3BDE993-F4BF-29BD-2A68-A72E578E2632}"/>
              </a:ext>
            </a:extLst>
          </p:cNvPr>
          <p:cNvGraphicFramePr/>
          <p:nvPr>
            <p:extLst>
              <p:ext uri="{D42A27DB-BD31-4B8C-83A1-F6EECF244321}">
                <p14:modId xmlns:p14="http://schemas.microsoft.com/office/powerpoint/2010/main" val="3096017250"/>
              </p:ext>
            </p:extLst>
          </p:nvPr>
        </p:nvGraphicFramePr>
        <p:xfrm>
          <a:off x="1254368" y="961293"/>
          <a:ext cx="9683263" cy="425938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742373599"/>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1C4252A-287C-7EEA-FD54-3B41C6BED442}"/>
              </a:ext>
            </a:extLst>
          </p:cNvPr>
          <p:cNvSpPr>
            <a:spLocks noGrp="1"/>
          </p:cNvSpPr>
          <p:nvPr>
            <p:ph type="title"/>
          </p:nvPr>
        </p:nvSpPr>
        <p:spPr>
          <a:xfrm>
            <a:off x="686890" y="95733"/>
            <a:ext cx="10515600" cy="678708"/>
          </a:xfrm>
        </p:spPr>
        <p:txBody>
          <a:bodyPr>
            <a:noAutofit/>
          </a:bodyPr>
          <a:lstStyle/>
          <a:p>
            <a:pPr algn="ctr" rtl="1"/>
            <a:r>
              <a:rPr lang="ar" sz="3400" b="1" i="0" u="none" strike="noStrike">
                <a:solidFill>
                  <a:srgbClr val="143C7A"/>
                </a:solidFill>
                <a:highlight>
                  <a:srgbClr val="000000">
                    <a:alpha val="0"/>
                  </a:srgbClr>
                </a:highlight>
                <a:latin typeface="Arial"/>
              </a:rPr>
              <a:t>رحلات التعلم</a:t>
            </a:r>
          </a:p>
        </p:txBody>
      </p:sp>
      <p:sp>
        <p:nvSpPr>
          <p:cNvPr id="9" name="TextBox 8">
            <a:extLst>
              <a:ext uri="{FF2B5EF4-FFF2-40B4-BE49-F238E27FC236}">
                <a16:creationId xmlns:a16="http://schemas.microsoft.com/office/drawing/2014/main" id="{06BFC539-912D-F525-E33F-5D731E5679DF}"/>
              </a:ext>
            </a:extLst>
          </p:cNvPr>
          <p:cNvSpPr txBox="1"/>
          <p:nvPr/>
        </p:nvSpPr>
        <p:spPr>
          <a:xfrm>
            <a:off x="135096" y="2109818"/>
            <a:ext cx="2020276" cy="1754326"/>
          </a:xfrm>
          <a:prstGeom prst="rect">
            <a:avLst/>
          </a:prstGeom>
        </p:spPr>
        <p:style>
          <a:lnRef idx="1">
            <a:schemeClr val="accent2"/>
          </a:lnRef>
          <a:fillRef idx="2">
            <a:schemeClr val="accent2"/>
          </a:fillRef>
          <a:effectRef idx="1">
            <a:schemeClr val="accent2"/>
          </a:effectRef>
          <a:fontRef idx="minor">
            <a:schemeClr val="dk1"/>
          </a:fontRef>
        </p:style>
        <p:txBody>
          <a:bodyPr wrap="square" rtlCol="0">
            <a:noAutofit/>
          </a:bodyPr>
          <a:lstStyle/>
          <a:p>
            <a:endParaRPr lang="en-US" dirty="0"/>
          </a:p>
          <a:p>
            <a:pPr algn="r" rtl="1"/>
            <a:r>
              <a:rPr lang="ar" sz="2000" b="0" i="0" u="none" strike="noStrike" dirty="0">
                <a:highlight>
                  <a:srgbClr val="000000">
                    <a:alpha val="0"/>
                  </a:srgbClr>
                </a:highlight>
                <a:latin typeface="Arial"/>
              </a:rPr>
              <a:t> يتم اختبار الطلاب مسبقاً على المعلومات الأساسية للوحدة.</a:t>
            </a:r>
          </a:p>
        </p:txBody>
      </p:sp>
      <p:sp>
        <p:nvSpPr>
          <p:cNvPr id="10" name="TextBox 9">
            <a:extLst>
              <a:ext uri="{FF2B5EF4-FFF2-40B4-BE49-F238E27FC236}">
                <a16:creationId xmlns:a16="http://schemas.microsoft.com/office/drawing/2014/main" id="{5DE658FE-03F5-C71F-633E-4A1DDC4E02BC}"/>
              </a:ext>
            </a:extLst>
          </p:cNvPr>
          <p:cNvSpPr txBox="1"/>
          <p:nvPr/>
        </p:nvSpPr>
        <p:spPr>
          <a:xfrm>
            <a:off x="4195666" y="1732088"/>
            <a:ext cx="2307850" cy="2308324"/>
          </a:xfrm>
          <a:prstGeom prst="rect">
            <a:avLst/>
          </a:prstGeom>
        </p:spPr>
        <p:style>
          <a:lnRef idx="1">
            <a:schemeClr val="accent6"/>
          </a:lnRef>
          <a:fillRef idx="2">
            <a:schemeClr val="accent6"/>
          </a:fillRef>
          <a:effectRef idx="1">
            <a:schemeClr val="accent6"/>
          </a:effectRef>
          <a:fontRef idx="minor">
            <a:schemeClr val="dk1"/>
          </a:fontRef>
        </p:style>
        <p:txBody>
          <a:bodyPr wrap="square" rtlCol="0">
            <a:noAutofit/>
          </a:bodyPr>
          <a:lstStyle/>
          <a:p>
            <a:pPr algn="r" rtl="1"/>
            <a:r>
              <a:rPr lang="ar" sz="2000" b="0" i="0" u="none" strike="noStrike" dirty="0">
                <a:highlight>
                  <a:srgbClr val="000000">
                    <a:alpha val="0"/>
                  </a:srgbClr>
                </a:highlight>
                <a:latin typeface="Arial"/>
              </a:rPr>
              <a:t>إذا أظهر الطلاب مسبقاً أنهم متقنون لهذه المعلومات، فيستخدمون الوقت المتبقي للرحلات بناءً على الأسئلة التوجيهية من منهج متعلم اللغة الإنكليزية</a:t>
            </a:r>
          </a:p>
        </p:txBody>
      </p:sp>
      <p:sp>
        <p:nvSpPr>
          <p:cNvPr id="11" name="TextBox 10">
            <a:extLst>
              <a:ext uri="{FF2B5EF4-FFF2-40B4-BE49-F238E27FC236}">
                <a16:creationId xmlns:a16="http://schemas.microsoft.com/office/drawing/2014/main" id="{F5536DF0-BECF-8818-E6AC-5F5ABA1FCE79}"/>
              </a:ext>
            </a:extLst>
          </p:cNvPr>
          <p:cNvSpPr txBox="1"/>
          <p:nvPr/>
        </p:nvSpPr>
        <p:spPr>
          <a:xfrm>
            <a:off x="8471877" y="435087"/>
            <a:ext cx="3585027" cy="3754874"/>
          </a:xfrm>
          <a:prstGeom prst="rect">
            <a:avLst/>
          </a:prstGeom>
        </p:spPr>
        <p:style>
          <a:lnRef idx="1">
            <a:schemeClr val="accent5"/>
          </a:lnRef>
          <a:fillRef idx="2">
            <a:schemeClr val="accent5"/>
          </a:fillRef>
          <a:effectRef idx="1">
            <a:schemeClr val="accent5"/>
          </a:effectRef>
          <a:fontRef idx="minor">
            <a:schemeClr val="dk1"/>
          </a:fontRef>
        </p:style>
        <p:txBody>
          <a:bodyPr wrap="square" rtlCol="0">
            <a:noAutofit/>
          </a:bodyPr>
          <a:lstStyle/>
          <a:p>
            <a:pPr algn="r" rtl="1"/>
            <a:r>
              <a:rPr lang="ar" sz="2000" b="0" i="0" u="none" strike="noStrike" dirty="0">
                <a:highlight>
                  <a:srgbClr val="000000">
                    <a:alpha val="0"/>
                  </a:srgbClr>
                </a:highlight>
                <a:latin typeface="Arial"/>
              </a:rPr>
              <a:t>يقرأ الطلاب بشكل أعمق ويناقشون لتجميع تعلمهم بناءً على معايير المنطقة/ الولاية. يحددون المشاكل، ويجرون دراسات ميدانية أو برامج تعلم الخدمة لتوليد الطاقة حول الموضوع ثم يقررون كيف سيدعمون نتائجهم (حدث مجتمعي، رسالة إلى مجلس المدينة، إلخ).  ثم يشاركون بعد ذلك في أنشطة إدراكية من خلال إنشاء لوحات توثيقية لتعلمهم ومشاركتها في منتدى عام.</a:t>
            </a:r>
          </a:p>
        </p:txBody>
      </p:sp>
      <p:sp>
        <p:nvSpPr>
          <p:cNvPr id="12" name="Arrow: Right 11">
            <a:extLst>
              <a:ext uri="{FF2B5EF4-FFF2-40B4-BE49-F238E27FC236}">
                <a16:creationId xmlns:a16="http://schemas.microsoft.com/office/drawing/2014/main" id="{19305881-3061-FDA8-8A5D-3D0469C56677}"/>
              </a:ext>
            </a:extLst>
          </p:cNvPr>
          <p:cNvSpPr/>
          <p:nvPr/>
        </p:nvSpPr>
        <p:spPr>
          <a:xfrm>
            <a:off x="2295331" y="2571262"/>
            <a:ext cx="1726083" cy="801394"/>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14" name="Arrow: Right 13">
            <a:extLst>
              <a:ext uri="{FF2B5EF4-FFF2-40B4-BE49-F238E27FC236}">
                <a16:creationId xmlns:a16="http://schemas.microsoft.com/office/drawing/2014/main" id="{8F4E45B9-4E25-90EE-8E84-CAC805ABAD64}"/>
              </a:ext>
            </a:extLst>
          </p:cNvPr>
          <p:cNvSpPr/>
          <p:nvPr/>
        </p:nvSpPr>
        <p:spPr>
          <a:xfrm>
            <a:off x="6571222" y="2468126"/>
            <a:ext cx="1730630" cy="960873"/>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Tree>
    <p:extLst>
      <p:ext uri="{BB962C8B-B14F-4D97-AF65-F5344CB8AC3E}">
        <p14:creationId xmlns:p14="http://schemas.microsoft.com/office/powerpoint/2010/main" val="2358245762"/>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NET" val="3.1.12"/>
  <p:tag name="AS_OS" val="Unix 5.4.204.113"/>
  <p:tag name="AS_RELEASE_DATE" val="2020.03.14"/>
  <p:tag name="AS_TITLE" val="Aspose.Slides for .NET Standard 2.0"/>
  <p:tag name="AS_VERSION" val="20.3"/>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DPSCD - The Future is Rising Theme">
      <a:dk1>
        <a:srgbClr val="000000"/>
      </a:dk1>
      <a:lt1>
        <a:srgbClr val="FFFFFF"/>
      </a:lt1>
      <a:dk2>
        <a:srgbClr val="1B50A3"/>
      </a:dk2>
      <a:lt2>
        <a:srgbClr val="FFCB01"/>
      </a:lt2>
      <a:accent1>
        <a:srgbClr val="0E2C51"/>
      </a:accent1>
      <a:accent2>
        <a:srgbClr val="FACE0B"/>
      </a:accent2>
      <a:accent3>
        <a:srgbClr val="E47924"/>
      </a:accent3>
      <a:accent4>
        <a:srgbClr val="2A358E"/>
      </a:accent4>
      <a:accent5>
        <a:srgbClr val="75B144"/>
      </a:accent5>
      <a:accent6>
        <a:srgbClr val="7FD5E2"/>
      </a:accent6>
      <a:hlink>
        <a:srgbClr val="0864B1"/>
      </a:hlink>
      <a:folHlink>
        <a:srgbClr val="D00000"/>
      </a:folHlink>
    </a:clrScheme>
    <a:fontScheme name="Arial">
      <a:majorFont>
        <a:latin typeface="Arial"/>
        <a:ea typeface="Arial"/>
        <a:cs typeface="Arial"/>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Arial"/>
        <a:cs typeface="Arial"/>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399</TotalTime>
  <Words>665</Words>
  <Application>Microsoft Macintosh PowerPoint</Application>
  <PresentationFormat>Widescreen</PresentationFormat>
  <Paragraphs>66</Paragraphs>
  <Slides>12</Slides>
  <Notes>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12</vt:i4>
      </vt:variant>
    </vt:vector>
  </HeadingPairs>
  <TitlesOfParts>
    <vt:vector size="18" baseType="lpstr">
      <vt:lpstr>Arial</vt:lpstr>
      <vt:lpstr>Calibri</vt:lpstr>
      <vt:lpstr>Calibri Light</vt:lpstr>
      <vt:lpstr>TT Norms</vt:lpstr>
      <vt:lpstr>Office Theme</vt:lpstr>
      <vt:lpstr>1_Office Theme</vt:lpstr>
      <vt:lpstr> مكتب تعليم الطلاب الاستثنائيين   تعليم الموهوبين والمتفوقين  فاليريا جاكسون، حائزة على درجة دكتوراه، المديرة الأولى   لوهرين نزوما، مساعدة المشرفة   ميشال ديجايغر، المديرة التنفيذية  </vt:lpstr>
      <vt:lpstr>المعهد الصيفي لمسألة الإنصاف لعام 2023</vt:lpstr>
      <vt:lpstr> دعم المعلم</vt:lpstr>
      <vt:lpstr>تعليمات للطلاب الموهوبين والمتفوقين</vt:lpstr>
      <vt:lpstr>الأساليب التعليمية لاستيعاب المتعلمين الموهوبين والمتفوقين والاستثنائيين مرتين</vt:lpstr>
      <vt:lpstr>تجميع الفرق</vt:lpstr>
      <vt:lpstr>برامج الإثراء لاستيعاب المتعلمين الموهوبين والمتفوقين والاستثنائيين مرتين</vt:lpstr>
      <vt:lpstr>رحلات التعلم</vt:lpstr>
      <vt:lpstr>رحلات التعلم</vt:lpstr>
      <vt:lpstr>استراتيجيات البرمجة الرئيسية لاستيعاب المتعلمين الموهوبين والمتفوقين والاستثنائيين مرتين</vt:lpstr>
      <vt:lpstr>PowerPoint Presentation</vt:lpstr>
      <vt:lpstr>المجلس الاستشاري لأولياء أمور الموهوبين (G-PAC)</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Office of Exceptional Student Education  Gifted and Talented Education Valeria Jackson, Ph.D., Sr. Director  Lohren Nzoma, Asst. Superintendent Michelle DeJaeger, Executive Director  J</dc:title>
  <dc:creator>Valeria Jackson</dc:creator>
  <cp:lastModifiedBy>Perla Ibrahim</cp:lastModifiedBy>
  <cp:revision>6</cp:revision>
  <dcterms:created xsi:type="dcterms:W3CDTF">2023-08-15T17:07:40Z</dcterms:created>
  <dcterms:modified xsi:type="dcterms:W3CDTF">2023-10-31T16:56:23Z</dcterms:modified>
</cp:coreProperties>
</file>